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8" r:id="rId1"/>
  </p:sldMasterIdLst>
  <p:notesMasterIdLst>
    <p:notesMasterId r:id="rId7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Lst>
  <p:sldSz cx="17340263" cy="975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6DAB3C-0C0A-DF4D-945B-5321B6B87410}" v="26" dt="2022-11-23T01:08:38.79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ill Sans Light"/>
          <a:ea typeface="Gill Sans Light"/>
          <a:cs typeface="Gill Sans Light"/>
        </a:font>
        <a:srgbClr val="4D6266"/>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980707"/>
          </a:solidFill>
        </a:fill>
      </a:tcStyle>
    </a:firstCol>
    <a:la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6D7472"/>
          </a:solidFill>
        </a:fill>
      </a:tcStyle>
    </a:lastRow>
    <a:fir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6D7472"/>
          </a:solidFill>
        </a:fill>
      </a:tcStyle>
    </a:firstRow>
  </a:tblStyle>
  <a:tblStyle styleId="{C7B018BB-80A7-4F77-B60F-C8B233D01FF8}" styleName="">
    <a:tblBg/>
    <a:wholeTbl>
      <a:tcTxStyle b="off" i="off">
        <a:font>
          <a:latin typeface="Gill Sans Light"/>
          <a:ea typeface="Gill Sans Light"/>
          <a:cs typeface="Gill Sans Light"/>
        </a:font>
        <a:srgbClr val="4D6266"/>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6D7472"/>
          </a:solidFill>
        </a:fill>
      </a:tcStyle>
    </a:firstCol>
    <a:la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980707"/>
          </a:solidFill>
        </a:fill>
      </a:tcStyle>
    </a:lastRow>
    <a:fir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980707"/>
          </a:solidFill>
        </a:fill>
      </a:tcStyle>
    </a:firstRow>
  </a:tblStyle>
  <a:tblStyle styleId="{EEE7283C-3CF3-47DC-8721-378D4A62B228}" styleName="">
    <a:tblBg/>
    <a:wholeTbl>
      <a:tcTxStyle b="off" i="off">
        <a:font>
          <a:latin typeface="Gill Sans Light"/>
          <a:ea typeface="Gill Sans Light"/>
          <a:cs typeface="Gill Sans Light"/>
        </a:font>
        <a:srgbClr val="4D6266"/>
      </a:tcTxStyle>
      <a:tcStyle>
        <a:tcBdr>
          <a:left>
            <a:ln w="12700" cap="flat">
              <a:noFill/>
              <a:miter lim="400000"/>
            </a:ln>
          </a:left>
          <a:right>
            <a:ln w="12700" cap="flat">
              <a:noFill/>
              <a:miter lim="400000"/>
            </a:ln>
          </a:right>
          <a:top>
            <a:ln w="12700" cap="flat">
              <a:solidFill>
                <a:schemeClr val="accent6">
                  <a:hueOff val="-7707479"/>
                  <a:satOff val="-15472"/>
                  <a:lumOff val="28507"/>
                </a:schemeClr>
              </a:solidFill>
              <a:custDash>
                <a:ds d="100000" sp="200000"/>
              </a:custDash>
              <a:miter lim="400000"/>
            </a:ln>
          </a:top>
          <a:bottom>
            <a:ln w="12700" cap="flat">
              <a:solidFill>
                <a:schemeClr val="accent6">
                  <a:hueOff val="-7707479"/>
                  <a:satOff val="-15472"/>
                  <a:lumOff val="28507"/>
                </a:schemeClr>
              </a:solidFill>
              <a:custDash>
                <a:ds d="100000" sp="200000"/>
              </a:custDash>
              <a:miter lim="400000"/>
            </a:ln>
          </a:bottom>
          <a:insideH>
            <a:ln w="12700" cap="flat">
              <a:solidFill>
                <a:schemeClr val="accent6">
                  <a:hueOff val="-7707479"/>
                  <a:satOff val="-15472"/>
                  <a:lumOff val="28507"/>
                </a:schemeClr>
              </a:solidFill>
              <a:custDash>
                <a:ds d="100000" sp="200000"/>
              </a:custDash>
              <a:miter lim="400000"/>
            </a:ln>
          </a:insideH>
          <a:insideV>
            <a:ln w="12700" cap="flat">
              <a:noFill/>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chemeClr val="accent6"/>
              </a:solidFill>
              <a:prstDash val="solid"/>
              <a:miter lim="400000"/>
            </a:ln>
          </a:insideV>
        </a:tcBdr>
        <a:fill>
          <a:solidFill>
            <a:schemeClr val="accent6">
              <a:satOff val="1146"/>
              <a:lumOff val="-14152"/>
            </a:schemeClr>
          </a:solidFill>
        </a:fill>
      </a:tcStyle>
    </a:firstCol>
    <a:lastRow>
      <a:tcTxStyle b="off" i="off">
        <a:font>
          <a:latin typeface="Gill Sans Light"/>
          <a:ea typeface="Gill Sans Light"/>
          <a:cs typeface="Gill Sans Light"/>
        </a:font>
        <a:srgbClr val="FFFFFF"/>
      </a:tcTxStyle>
      <a:tcStyle>
        <a:tcBdr>
          <a:left>
            <a:ln w="12700" cap="flat">
              <a:noFill/>
              <a:miter lim="400000"/>
            </a:ln>
          </a:left>
          <a:right>
            <a:ln w="12700" cap="flat">
              <a:noFill/>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satOff val="1146"/>
                  <a:lumOff val="-14152"/>
                </a:schemeClr>
              </a:solidFill>
              <a:prstDash val="solid"/>
              <a:miter lim="400000"/>
            </a:ln>
          </a:insideH>
          <a:insideV>
            <a:ln w="12700" cap="flat">
              <a:noFill/>
              <a:miter lim="400000"/>
            </a:ln>
          </a:insideV>
        </a:tcBdr>
        <a:fill>
          <a:solidFill>
            <a:schemeClr val="accent6"/>
          </a:solidFill>
        </a:fill>
      </a:tcStyle>
    </a:lastRow>
    <a:firstRow>
      <a:tcTxStyle b="off" i="off">
        <a:font>
          <a:latin typeface="Gill Sans Light"/>
          <a:ea typeface="Gill Sans Light"/>
          <a:cs typeface="Gill Sans Light"/>
        </a:font>
        <a:srgbClr val="FFFFFF"/>
      </a:tcTxStyle>
      <a:tcStyle>
        <a:tcBdr>
          <a:left>
            <a:ln w="12700" cap="flat">
              <a:noFill/>
              <a:miter lim="400000"/>
            </a:ln>
          </a:left>
          <a:right>
            <a:ln w="12700" cap="flat">
              <a:noFill/>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satOff val="1146"/>
                  <a:lumOff val="-1415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
          <a:latin typeface="Gill Sans Light"/>
          <a:ea typeface="Gill Sans Light"/>
          <a:cs typeface="Gill Sans Light"/>
        </a:font>
        <a:srgbClr val="4D6266"/>
      </a:tcTxStyle>
      <a:tcStyle>
        <a:tcBdr>
          <a:left>
            <a:ln w="12700" cap="flat">
              <a:solidFill>
                <a:schemeClr val="accent6">
                  <a:hueOff val="-7707479"/>
                  <a:satOff val="-15472"/>
                  <a:lumOff val="28507"/>
                </a:schemeClr>
              </a:solidFill>
              <a:custDash>
                <a:ds d="100000" sp="200000"/>
              </a:custDash>
              <a:miter lim="400000"/>
            </a:ln>
          </a:left>
          <a:right>
            <a:ln w="12700" cap="flat">
              <a:solidFill>
                <a:schemeClr val="accent6">
                  <a:hueOff val="-7707479"/>
                  <a:satOff val="-15472"/>
                  <a:lumOff val="28507"/>
                </a:schemeClr>
              </a:solidFill>
              <a:custDash>
                <a:ds d="100000" sp="200000"/>
              </a:custDash>
              <a:miter lim="400000"/>
            </a:ln>
          </a:right>
          <a:top>
            <a:ln w="12700" cap="flat">
              <a:noFill/>
              <a:miter lim="400000"/>
            </a:ln>
          </a:top>
          <a:bottom>
            <a:ln w="12700" cap="flat">
              <a:noFill/>
              <a:miter lim="400000"/>
            </a:ln>
          </a:bottom>
          <a:insideH>
            <a:ln w="12700" cap="flat">
              <a:noFill/>
              <a:miter lim="400000"/>
            </a:ln>
          </a:insideH>
          <a:insideV>
            <a:ln w="12700" cap="flat">
              <a:solidFill>
                <a:schemeClr val="accent6">
                  <a:hueOff val="-7707479"/>
                  <a:satOff val="-15472"/>
                  <a:lumOff val="28507"/>
                </a:schemeClr>
              </a:solidFill>
              <a:custDash>
                <a:ds d="100000" sp="200000"/>
              </a:custDash>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chemeClr val="accent6">
                  <a:hueOff val="-7707479"/>
                  <a:satOff val="-15472"/>
                  <a:lumOff val="28507"/>
                </a:schemeClr>
              </a:solidFill>
              <a:custDash>
                <a:ds d="100000" sp="200000"/>
              </a:custDash>
              <a:miter lim="400000"/>
            </a:ln>
          </a:insideV>
        </a:tcBdr>
        <a:fill>
          <a:solidFill>
            <a:srgbClr val="6D7472"/>
          </a:solidFill>
        </a:fill>
      </a:tcStyle>
    </a:firstCol>
    <a:lastRow>
      <a:tcTxStyle b="off" i="off">
        <a:font>
          <a:latin typeface="Gill Sans Light"/>
          <a:ea typeface="Gill Sans Light"/>
          <a:cs typeface="Gill Sans Light"/>
        </a:font>
        <a:srgbClr val="484D4B"/>
      </a:tcTxStyle>
      <a:tcStyle>
        <a:tcBdr>
          <a:left>
            <a:ln w="12700" cap="flat">
              <a:noFill/>
              <a:miter lim="400000"/>
            </a:ln>
          </a:left>
          <a:right>
            <a:ln w="12700" cap="flat">
              <a:noFill/>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custDash>
                <a:ds d="100000" sp="200000"/>
              </a:custDash>
              <a:miter lim="400000"/>
            </a:ln>
          </a:insideH>
          <a:insideV>
            <a:ln w="12700" cap="flat">
              <a:noFill/>
              <a:miter lim="400000"/>
            </a:ln>
          </a:insideV>
        </a:tcBdr>
        <a:fill>
          <a:solidFill>
            <a:srgbClr val="DFDFDF"/>
          </a:solidFill>
        </a:fill>
      </a:tcStyle>
    </a:lastRow>
    <a:firstRow>
      <a:tcTxStyle b="off" i="off">
        <a:font>
          <a:latin typeface="Gill Sans Light"/>
          <a:ea typeface="Gill Sans Light"/>
          <a:cs typeface="Gill Sans Light"/>
        </a:font>
        <a:srgbClr val="FFFFFF"/>
      </a:tcTxStyle>
      <a:tcStyle>
        <a:tcBdr>
          <a:left>
            <a:ln w="12700" cap="flat">
              <a:noFill/>
              <a:miter lim="400000"/>
            </a:ln>
          </a:left>
          <a:right>
            <a:ln w="12700" cap="flat">
              <a:noFill/>
              <a:miter lim="400000"/>
            </a:ln>
          </a:right>
          <a:top>
            <a:ln w="12700" cap="flat">
              <a:solidFill>
                <a:schemeClr val="accent6">
                  <a:hueOff val="-7707479"/>
                  <a:satOff val="-15472"/>
                  <a:lumOff val="28507"/>
                </a:schemeClr>
              </a:solidFill>
              <a:prstDash val="solid"/>
              <a:miter lim="400000"/>
            </a:ln>
          </a:top>
          <a:bottom>
            <a:ln w="12700" cap="flat">
              <a:noFill/>
              <a:miter lim="400000"/>
            </a:ln>
          </a:bottom>
          <a:insideH>
            <a:ln w="12700" cap="flat">
              <a:solidFill>
                <a:schemeClr val="accent6">
                  <a:hueOff val="-7707479"/>
                  <a:satOff val="-15472"/>
                  <a:lumOff val="28507"/>
                </a:schemeClr>
              </a:solidFill>
              <a:custDash>
                <a:ds d="100000" sp="200000"/>
              </a:custDash>
              <a:miter lim="400000"/>
            </a:ln>
          </a:insideH>
          <a:insideV>
            <a:ln w="12700" cap="flat">
              <a:noFill/>
              <a:miter lim="400000"/>
            </a:ln>
          </a:insideV>
        </a:tcBdr>
        <a:fill>
          <a:solidFill>
            <a:srgbClr val="484D4B"/>
          </a:solidFill>
        </a:fill>
      </a:tcStyle>
    </a:firstRow>
  </a:tblStyle>
  <a:tblStyle styleId="{33BA23B1-9221-436E-865A-0063620EA4FD}" styleName="">
    <a:tblBg/>
    <a:wholeTbl>
      <a:tcTxStyle b="off" i="off">
        <a:font>
          <a:latin typeface="Gill Sans Light"/>
          <a:ea typeface="Gill Sans Light"/>
          <a:cs typeface="Gill Sans Light"/>
        </a:font>
        <a:srgbClr val="484D4B"/>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noFill/>
        </a:fill>
      </a:tcStyle>
    </a:wholeTbl>
    <a:band2H>
      <a:tcTxStyle/>
      <a:tcStyle>
        <a:tcBdr/>
        <a:fill>
          <a:solidFill>
            <a:srgbClr val="E6E6E6"/>
          </a:solidFill>
        </a:fill>
      </a:tcStyle>
    </a:band2H>
    <a:firstCol>
      <a:tcTxStyle b="off" i="off">
        <a:font>
          <a:latin typeface="Gill Sans Light"/>
          <a:ea typeface="Gill Sans Light"/>
          <a:cs typeface="Gill Sans Light"/>
        </a:font>
        <a:srgbClr val="484D4B"/>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DFDFDF"/>
          </a:solidFill>
        </a:fill>
      </a:tcStyle>
    </a:firstCol>
    <a:lastRow>
      <a:tcTxStyle b="off" i="off">
        <a:font>
          <a:latin typeface="Gill Sans Light"/>
          <a:ea typeface="Gill Sans Light"/>
          <a:cs typeface="Gill Sans Light"/>
        </a:font>
        <a:srgbClr val="484D4B"/>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C1C1C1"/>
          </a:solidFill>
        </a:fill>
      </a:tcStyle>
    </a:lastRow>
    <a:firstRow>
      <a:tcTxStyle b="off" i="off">
        <a:font>
          <a:latin typeface="Gill Sans Light"/>
          <a:ea typeface="Gill Sans Light"/>
          <a:cs typeface="Gill Sans Light"/>
        </a:font>
        <a:srgbClr val="484D4B"/>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C1C1C1"/>
          </a:solidFill>
        </a:fill>
      </a:tcStyle>
    </a:firstRow>
  </a:tblStyle>
  <a:tblStyle styleId="{2708684C-4D16-4618-839F-0558EEFCDFE6}" styleName="">
    <a:tblBg/>
    <a:wholeTbl>
      <a:tcTxStyle b="off" i="off">
        <a:font>
          <a:latin typeface="Gill Sans Light"/>
          <a:ea typeface="Gill Sans Light"/>
          <a:cs typeface="Gill Sans Light"/>
        </a:font>
        <a:srgbClr val="000000"/>
      </a:tcTxStyle>
      <a:tcStyle>
        <a:tcBdr>
          <a:left>
            <a:ln w="12700" cap="flat">
              <a:solidFill>
                <a:srgbClr val="484D4B"/>
              </a:solidFill>
              <a:custDash>
                <a:ds d="100000" sp="200000"/>
              </a:custDash>
              <a:miter lim="400000"/>
            </a:ln>
          </a:left>
          <a:right>
            <a:ln w="12700" cap="flat">
              <a:solidFill>
                <a:srgbClr val="484D4B"/>
              </a:solidFill>
              <a:custDash>
                <a:ds d="100000" sp="200000"/>
              </a:custDash>
              <a:miter lim="400000"/>
            </a:ln>
          </a:right>
          <a:top>
            <a:ln w="12700" cap="flat">
              <a:solidFill>
                <a:srgbClr val="484D4B"/>
              </a:solidFill>
              <a:custDash>
                <a:ds d="100000" sp="200000"/>
              </a:custDash>
              <a:miter lim="400000"/>
            </a:ln>
          </a:top>
          <a:bottom>
            <a:ln w="12700" cap="flat">
              <a:solidFill>
                <a:srgbClr val="484D4B"/>
              </a:solidFill>
              <a:custDash>
                <a:ds d="100000" sp="200000"/>
              </a:custDash>
              <a:miter lim="400000"/>
            </a:ln>
          </a:bottom>
          <a:insideH>
            <a:ln w="12700" cap="flat">
              <a:solidFill>
                <a:srgbClr val="484D4B"/>
              </a:solidFill>
              <a:custDash>
                <a:ds d="100000" sp="200000"/>
              </a:custDash>
              <a:miter lim="400000"/>
            </a:ln>
          </a:insideH>
          <a:insideV>
            <a:ln w="12700" cap="flat">
              <a:solidFill>
                <a:srgbClr val="484D4B"/>
              </a:solidFill>
              <a:custDash>
                <a:ds d="100000" sp="200000"/>
              </a:custDash>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000000"/>
      </a:tcTxStyle>
      <a:tcStyle>
        <a:tcBdr>
          <a:left>
            <a:ln w="12700" cap="flat">
              <a:noFill/>
              <a:miter lim="400000"/>
            </a:ln>
          </a:left>
          <a:right>
            <a:ln w="12700" cap="flat">
              <a:solidFill>
                <a:srgbClr val="484D4B"/>
              </a:solidFill>
              <a:prstDash val="solid"/>
              <a:miter lim="400000"/>
            </a:ln>
          </a:right>
          <a:top>
            <a:ln w="12700" cap="flat">
              <a:solidFill>
                <a:srgbClr val="484D4B"/>
              </a:solidFill>
              <a:custDash>
                <a:ds d="100000" sp="200000"/>
              </a:custDash>
              <a:miter lim="400000"/>
            </a:ln>
          </a:top>
          <a:bottom>
            <a:ln w="12700" cap="flat">
              <a:solidFill>
                <a:srgbClr val="484D4B"/>
              </a:solidFill>
              <a:custDash>
                <a:ds d="100000" sp="200000"/>
              </a:custDash>
              <a:miter lim="400000"/>
            </a:ln>
          </a:bottom>
          <a:insideH>
            <a:ln w="12700" cap="flat">
              <a:solidFill>
                <a:srgbClr val="484D4B"/>
              </a:solidFill>
              <a:custDash>
                <a:ds d="100000" sp="200000"/>
              </a:custDash>
              <a:miter lim="400000"/>
            </a:ln>
          </a:insideH>
          <a:insideV>
            <a:ln w="12700" cap="flat">
              <a:solidFill>
                <a:srgbClr val="484D4B"/>
              </a:solidFill>
              <a:custDash>
                <a:ds d="100000" sp="200000"/>
              </a:custDash>
              <a:miter lim="400000"/>
            </a:ln>
          </a:insideV>
        </a:tcBdr>
        <a:fill>
          <a:noFill/>
        </a:fill>
      </a:tcStyle>
    </a:firstCol>
    <a:lastRow>
      <a:tcTxStyle b="off" i="off">
        <a:font>
          <a:latin typeface="Gill Sans Light"/>
          <a:ea typeface="Gill Sans Light"/>
          <a:cs typeface="Gill Sans Light"/>
        </a:font>
        <a:srgbClr val="000000"/>
      </a:tcTxStyle>
      <a:tcStyle>
        <a:tcBdr>
          <a:left>
            <a:ln w="12700" cap="flat">
              <a:solidFill>
                <a:srgbClr val="484D4B"/>
              </a:solidFill>
              <a:custDash>
                <a:ds d="100000" sp="200000"/>
              </a:custDash>
              <a:miter lim="400000"/>
            </a:ln>
          </a:left>
          <a:right>
            <a:ln w="12700" cap="flat">
              <a:solidFill>
                <a:srgbClr val="484D4B"/>
              </a:solidFill>
              <a:custDash>
                <a:ds d="100000" sp="200000"/>
              </a:custDash>
              <a:miter lim="400000"/>
            </a:ln>
          </a:right>
          <a:top>
            <a:ln w="12700" cap="flat">
              <a:solidFill>
                <a:srgbClr val="484D4B"/>
              </a:solidFill>
              <a:prstDash val="solid"/>
              <a:miter lim="400000"/>
            </a:ln>
          </a:top>
          <a:bottom>
            <a:ln w="12700" cap="flat">
              <a:noFill/>
              <a:miter lim="400000"/>
            </a:ln>
          </a:bottom>
          <a:insideH>
            <a:ln w="12700" cap="flat">
              <a:solidFill>
                <a:srgbClr val="484D4B"/>
              </a:solidFill>
              <a:custDash>
                <a:ds d="100000" sp="200000"/>
              </a:custDash>
              <a:miter lim="400000"/>
            </a:ln>
          </a:insideH>
          <a:insideV>
            <a:ln w="12700" cap="flat">
              <a:solidFill>
                <a:srgbClr val="484D4B"/>
              </a:solidFill>
              <a:custDash>
                <a:ds d="100000" sp="200000"/>
              </a:custDash>
              <a:miter lim="400000"/>
            </a:ln>
          </a:insideV>
        </a:tcBdr>
        <a:fill>
          <a:noFill/>
        </a:fill>
      </a:tcStyle>
    </a:lastRow>
    <a:firstRow>
      <a:tcTxStyle b="off" i="off">
        <a:font>
          <a:latin typeface="Gill Sans Light"/>
          <a:ea typeface="Gill Sans Light"/>
          <a:cs typeface="Gill Sans Light"/>
        </a:font>
        <a:srgbClr val="000000"/>
      </a:tcTxStyle>
      <a:tcStyle>
        <a:tcBdr>
          <a:left>
            <a:ln w="12700" cap="flat">
              <a:solidFill>
                <a:srgbClr val="484D4B"/>
              </a:solidFill>
              <a:custDash>
                <a:ds d="100000" sp="200000"/>
              </a:custDash>
              <a:miter lim="400000"/>
            </a:ln>
          </a:left>
          <a:right>
            <a:ln w="12700" cap="flat">
              <a:solidFill>
                <a:srgbClr val="484D4B"/>
              </a:solidFill>
              <a:custDash>
                <a:ds d="100000" sp="200000"/>
              </a:custDash>
              <a:miter lim="400000"/>
            </a:ln>
          </a:right>
          <a:top>
            <a:ln w="12700" cap="flat">
              <a:noFill/>
              <a:miter lim="400000"/>
            </a:ln>
          </a:top>
          <a:bottom>
            <a:ln w="12700" cap="flat">
              <a:solidFill>
                <a:srgbClr val="484D4B"/>
              </a:solidFill>
              <a:prstDash val="solid"/>
              <a:miter lim="400000"/>
            </a:ln>
          </a:bottom>
          <a:insideH>
            <a:ln w="12700" cap="flat">
              <a:solidFill>
                <a:srgbClr val="484D4B"/>
              </a:solidFill>
              <a:custDash>
                <a:ds d="100000" sp="200000"/>
              </a:custDash>
              <a:miter lim="400000"/>
            </a:ln>
          </a:insideH>
          <a:insideV>
            <a:ln w="12700" cap="flat">
              <a:solidFill>
                <a:srgbClr val="484D4B"/>
              </a:solidFill>
              <a:custDash>
                <a:ds d="100000" sp="200000"/>
              </a:custDash>
              <a:miter lim="400000"/>
            </a:ln>
          </a:insideV>
        </a:tcBdr>
        <a:fill>
          <a:noFill/>
        </a:fill>
      </a:tcStyle>
    </a:firstRow>
  </a:tblStyle>
  <a:tblStyle styleId="{8F44A2F1-9E1F-4B54-A3A2-5F16C0AD49E2}" styleName="">
    <a:tblBg/>
    <a:wholeTbl>
      <a:tcTxStyle b="off" i="off">
        <a:font>
          <a:latin typeface="Gill Sans Light"/>
          <a:ea typeface="Gill Sans Light"/>
          <a:cs typeface="Gill Sans Light"/>
        </a:font>
        <a:srgbClr val="4D6266"/>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980707"/>
          </a:solidFill>
        </a:fill>
      </a:tcStyle>
    </a:firstCol>
    <a:la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6D7472"/>
          </a:solidFill>
        </a:fill>
      </a:tcStyle>
    </a:lastRow>
    <a:firstRow>
      <a:tcTxStyle b="off" i="off">
        <a:font>
          <a:latin typeface="Gill Sans Light"/>
          <a:ea typeface="Gill Sans Light"/>
          <a:cs typeface="Gill Sans Light"/>
        </a:font>
        <a:srgbClr val="FFFFFF"/>
      </a:tcTxStyle>
      <a:tcStyle>
        <a:tcBdr>
          <a:left>
            <a:ln w="12700" cap="flat">
              <a:solidFill>
                <a:schemeClr val="accent6">
                  <a:hueOff val="-7707479"/>
                  <a:satOff val="-15472"/>
                  <a:lumOff val="28507"/>
                </a:schemeClr>
              </a:solidFill>
              <a:prstDash val="solid"/>
              <a:miter lim="400000"/>
            </a:ln>
          </a:left>
          <a:right>
            <a:ln w="12700" cap="flat">
              <a:solidFill>
                <a:schemeClr val="accent6">
                  <a:hueOff val="-7707479"/>
                  <a:satOff val="-15472"/>
                  <a:lumOff val="28507"/>
                </a:schemeClr>
              </a:solidFill>
              <a:prstDash val="solid"/>
              <a:miter lim="400000"/>
            </a:ln>
          </a:right>
          <a:top>
            <a:ln w="12700" cap="flat">
              <a:solidFill>
                <a:schemeClr val="accent6">
                  <a:hueOff val="-7707479"/>
                  <a:satOff val="-15472"/>
                  <a:lumOff val="28507"/>
                </a:schemeClr>
              </a:solidFill>
              <a:prstDash val="solid"/>
              <a:miter lim="400000"/>
            </a:ln>
          </a:top>
          <a:bottom>
            <a:ln w="12700" cap="flat">
              <a:solidFill>
                <a:schemeClr val="accent6">
                  <a:hueOff val="-7707479"/>
                  <a:satOff val="-15472"/>
                  <a:lumOff val="28507"/>
                </a:schemeClr>
              </a:solidFill>
              <a:prstDash val="solid"/>
              <a:miter lim="400000"/>
            </a:ln>
          </a:bottom>
          <a:insideH>
            <a:ln w="12700" cap="flat">
              <a:solidFill>
                <a:schemeClr val="accent6">
                  <a:hueOff val="-7707479"/>
                  <a:satOff val="-15472"/>
                  <a:lumOff val="28507"/>
                </a:schemeClr>
              </a:solidFill>
              <a:prstDash val="solid"/>
              <a:miter lim="400000"/>
            </a:ln>
          </a:insideH>
          <a:insideV>
            <a:ln w="12700" cap="flat">
              <a:solidFill>
                <a:schemeClr val="accent6">
                  <a:hueOff val="-7707479"/>
                  <a:satOff val="-15472"/>
                  <a:lumOff val="28507"/>
                </a:schemeClr>
              </a:solidFill>
              <a:prstDash val="solid"/>
              <a:miter lim="400000"/>
            </a:ln>
          </a:insideV>
        </a:tcBdr>
        <a:fill>
          <a:solidFill>
            <a:srgbClr val="6D747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40"/>
    <p:restoredTop sz="91293"/>
  </p:normalViewPr>
  <p:slideViewPr>
    <p:cSldViewPr snapToGrid="0" snapToObjects="1">
      <p:cViewPr varScale="1">
        <p:scale>
          <a:sx n="82" d="100"/>
          <a:sy n="82" d="100"/>
        </p:scale>
        <p:origin x="134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신 현준" userId="2a61c25f-14a3-461d-afad-db9c681ac447" providerId="ADAL" clId="{D66DAB3C-0C0A-DF4D-945B-5321B6B87410}"/>
    <pc:docChg chg="undo redo custSel modSld">
      <pc:chgData name="신 현준" userId="2a61c25f-14a3-461d-afad-db9c681ac447" providerId="ADAL" clId="{D66DAB3C-0C0A-DF4D-945B-5321B6B87410}" dt="2022-11-23T01:08:41.232" v="240" actId="700"/>
      <pc:docMkLst>
        <pc:docMk/>
      </pc:docMkLst>
      <pc:sldChg chg="modSp">
        <pc:chgData name="신 현준" userId="2a61c25f-14a3-461d-afad-db9c681ac447" providerId="ADAL" clId="{D66DAB3C-0C0A-DF4D-945B-5321B6B87410}" dt="2022-11-23T00:47:08.795" v="0"/>
        <pc:sldMkLst>
          <pc:docMk/>
          <pc:sldMk cId="0" sldId="256"/>
        </pc:sldMkLst>
        <pc:spChg chg="mod">
          <ac:chgData name="신 현준" userId="2a61c25f-14a3-461d-afad-db9c681ac447" providerId="ADAL" clId="{D66DAB3C-0C0A-DF4D-945B-5321B6B87410}" dt="2022-11-23T00:47:08.795" v="0"/>
          <ac:spMkLst>
            <pc:docMk/>
            <pc:sldMk cId="0" sldId="256"/>
            <ac:spMk id="197" creationId="{00000000-0000-0000-0000-000000000000}"/>
          </ac:spMkLst>
        </pc:spChg>
        <pc:spChg chg="mod">
          <ac:chgData name="신 현준" userId="2a61c25f-14a3-461d-afad-db9c681ac447" providerId="ADAL" clId="{D66DAB3C-0C0A-DF4D-945B-5321B6B87410}" dt="2022-11-23T00:47:08.795" v="0"/>
          <ac:spMkLst>
            <pc:docMk/>
            <pc:sldMk cId="0" sldId="256"/>
            <ac:spMk id="198" creationId="{00000000-0000-0000-0000-000000000000}"/>
          </ac:spMkLst>
        </pc:spChg>
      </pc:sldChg>
      <pc:sldChg chg="modSp">
        <pc:chgData name="신 현준" userId="2a61c25f-14a3-461d-afad-db9c681ac447" providerId="ADAL" clId="{D66DAB3C-0C0A-DF4D-945B-5321B6B87410}" dt="2022-11-23T00:47:08.795" v="0"/>
        <pc:sldMkLst>
          <pc:docMk/>
          <pc:sldMk cId="0" sldId="257"/>
        </pc:sldMkLst>
        <pc:spChg chg="mod">
          <ac:chgData name="신 현준" userId="2a61c25f-14a3-461d-afad-db9c681ac447" providerId="ADAL" clId="{D66DAB3C-0C0A-DF4D-945B-5321B6B87410}" dt="2022-11-23T00:47:08.795" v="0"/>
          <ac:spMkLst>
            <pc:docMk/>
            <pc:sldMk cId="0" sldId="257"/>
            <ac:spMk id="4" creationId="{1E7A8C21-23F3-2A46-BD83-2105920171F1}"/>
          </ac:spMkLst>
        </pc:spChg>
        <pc:spChg chg="mod">
          <ac:chgData name="신 현준" userId="2a61c25f-14a3-461d-afad-db9c681ac447" providerId="ADAL" clId="{D66DAB3C-0C0A-DF4D-945B-5321B6B87410}" dt="2022-11-23T00:47:08.795" v="0"/>
          <ac:spMkLst>
            <pc:docMk/>
            <pc:sldMk cId="0" sldId="257"/>
            <ac:spMk id="201" creationId="{00000000-0000-0000-0000-000000000000}"/>
          </ac:spMkLst>
        </pc:spChg>
      </pc:sldChg>
      <pc:sldChg chg="modSp">
        <pc:chgData name="신 현준" userId="2a61c25f-14a3-461d-afad-db9c681ac447" providerId="ADAL" clId="{D66DAB3C-0C0A-DF4D-945B-5321B6B87410}" dt="2022-11-23T00:47:08.795" v="0"/>
        <pc:sldMkLst>
          <pc:docMk/>
          <pc:sldMk cId="0" sldId="258"/>
        </pc:sldMkLst>
        <pc:spChg chg="mod">
          <ac:chgData name="신 현준" userId="2a61c25f-14a3-461d-afad-db9c681ac447" providerId="ADAL" clId="{D66DAB3C-0C0A-DF4D-945B-5321B6B87410}" dt="2022-11-23T00:47:08.795" v="0"/>
          <ac:spMkLst>
            <pc:docMk/>
            <pc:sldMk cId="0" sldId="258"/>
            <ac:spMk id="4" creationId="{DE915F6F-C571-094D-B3A5-9CA85F084BC3}"/>
          </ac:spMkLst>
        </pc:spChg>
        <pc:spChg chg="mod">
          <ac:chgData name="신 현준" userId="2a61c25f-14a3-461d-afad-db9c681ac447" providerId="ADAL" clId="{D66DAB3C-0C0A-DF4D-945B-5321B6B87410}" dt="2022-11-23T00:47:08.795" v="0"/>
          <ac:spMkLst>
            <pc:docMk/>
            <pc:sldMk cId="0" sldId="258"/>
            <ac:spMk id="207" creationId="{00000000-0000-0000-0000-000000000000}"/>
          </ac:spMkLst>
        </pc:spChg>
      </pc:sldChg>
      <pc:sldChg chg="modSp">
        <pc:chgData name="신 현준" userId="2a61c25f-14a3-461d-afad-db9c681ac447" providerId="ADAL" clId="{D66DAB3C-0C0A-DF4D-945B-5321B6B87410}" dt="2022-11-23T00:47:08.795" v="0"/>
        <pc:sldMkLst>
          <pc:docMk/>
          <pc:sldMk cId="0" sldId="259"/>
        </pc:sldMkLst>
        <pc:spChg chg="mod">
          <ac:chgData name="신 현준" userId="2a61c25f-14a3-461d-afad-db9c681ac447" providerId="ADAL" clId="{D66DAB3C-0C0A-DF4D-945B-5321B6B87410}" dt="2022-11-23T00:47:08.795" v="0"/>
          <ac:spMkLst>
            <pc:docMk/>
            <pc:sldMk cId="0" sldId="259"/>
            <ac:spMk id="4" creationId="{053AE4CB-F5E8-4241-BEF6-2B95C1BB2F64}"/>
          </ac:spMkLst>
        </pc:spChg>
        <pc:spChg chg="mod">
          <ac:chgData name="신 현준" userId="2a61c25f-14a3-461d-afad-db9c681ac447" providerId="ADAL" clId="{D66DAB3C-0C0A-DF4D-945B-5321B6B87410}" dt="2022-11-23T00:47:08.795" v="0"/>
          <ac:spMkLst>
            <pc:docMk/>
            <pc:sldMk cId="0" sldId="259"/>
            <ac:spMk id="212" creationId="{00000000-0000-0000-0000-000000000000}"/>
          </ac:spMkLst>
        </pc:spChg>
      </pc:sldChg>
      <pc:sldChg chg="addSp delSp modSp mod">
        <pc:chgData name="신 현준" userId="2a61c25f-14a3-461d-afad-db9c681ac447" providerId="ADAL" clId="{D66DAB3C-0C0A-DF4D-945B-5321B6B87410}" dt="2022-11-23T00:47:25.036" v="4"/>
        <pc:sldMkLst>
          <pc:docMk/>
          <pc:sldMk cId="0" sldId="260"/>
        </pc:sldMkLst>
        <pc:spChg chg="add mod">
          <ac:chgData name="신 현준" userId="2a61c25f-14a3-461d-afad-db9c681ac447" providerId="ADAL" clId="{D66DAB3C-0C0A-DF4D-945B-5321B6B87410}" dt="2022-11-23T00:47:25.036" v="4"/>
          <ac:spMkLst>
            <pc:docMk/>
            <pc:sldMk cId="0" sldId="260"/>
            <ac:spMk id="2" creationId="{AF5631FA-DBF1-AEC7-569D-59B9A404B217}"/>
          </ac:spMkLst>
        </pc:spChg>
        <pc:spChg chg="add mod">
          <ac:chgData name="신 현준" userId="2a61c25f-14a3-461d-afad-db9c681ac447" providerId="ADAL" clId="{D66DAB3C-0C0A-DF4D-945B-5321B6B87410}" dt="2022-11-23T00:47:24.062" v="3"/>
          <ac:spMkLst>
            <pc:docMk/>
            <pc:sldMk cId="0" sldId="260"/>
            <ac:spMk id="3" creationId="{9883EFE2-E80C-FD8F-7199-7B6095C5BF4A}"/>
          </ac:spMkLst>
        </pc:spChg>
        <pc:spChg chg="del mod">
          <ac:chgData name="신 현준" userId="2a61c25f-14a3-461d-afad-db9c681ac447" providerId="ADAL" clId="{D66DAB3C-0C0A-DF4D-945B-5321B6B87410}" dt="2022-11-23T00:47:24.062" v="3"/>
          <ac:spMkLst>
            <pc:docMk/>
            <pc:sldMk cId="0" sldId="260"/>
            <ac:spMk id="4" creationId="{DAF2B07A-9B79-3A4F-B38F-EF82A8C43056}"/>
          </ac:spMkLst>
        </pc:spChg>
        <pc:spChg chg="del mod">
          <ac:chgData name="신 현준" userId="2a61c25f-14a3-461d-afad-db9c681ac447" providerId="ADAL" clId="{D66DAB3C-0C0A-DF4D-945B-5321B6B87410}" dt="2022-11-23T00:47:24.062" v="3"/>
          <ac:spMkLst>
            <pc:docMk/>
            <pc:sldMk cId="0" sldId="260"/>
            <ac:spMk id="218" creationId="{00000000-0000-0000-0000-000000000000}"/>
          </ac:spMkLst>
        </pc:spChg>
      </pc:sldChg>
      <pc:sldChg chg="modSp">
        <pc:chgData name="신 현준" userId="2a61c25f-14a3-461d-afad-db9c681ac447" providerId="ADAL" clId="{D66DAB3C-0C0A-DF4D-945B-5321B6B87410}" dt="2022-11-23T00:47:08.795" v="0"/>
        <pc:sldMkLst>
          <pc:docMk/>
          <pc:sldMk cId="0" sldId="261"/>
        </pc:sldMkLst>
        <pc:spChg chg="mod">
          <ac:chgData name="신 현준" userId="2a61c25f-14a3-461d-afad-db9c681ac447" providerId="ADAL" clId="{D66DAB3C-0C0A-DF4D-945B-5321B6B87410}" dt="2022-11-23T00:47:08.795" v="0"/>
          <ac:spMkLst>
            <pc:docMk/>
            <pc:sldMk cId="0" sldId="261"/>
            <ac:spMk id="4" creationId="{FBEC3CA1-6340-744E-A43C-94E4DDBC3F5E}"/>
          </ac:spMkLst>
        </pc:spChg>
        <pc:spChg chg="mod">
          <ac:chgData name="신 현준" userId="2a61c25f-14a3-461d-afad-db9c681ac447" providerId="ADAL" clId="{D66DAB3C-0C0A-DF4D-945B-5321B6B87410}" dt="2022-11-23T00:47:08.795" v="0"/>
          <ac:spMkLst>
            <pc:docMk/>
            <pc:sldMk cId="0" sldId="261"/>
            <ac:spMk id="223" creationId="{00000000-0000-0000-0000-000000000000}"/>
          </ac:spMkLst>
        </pc:spChg>
      </pc:sldChg>
      <pc:sldChg chg="addSp delSp modSp mod">
        <pc:chgData name="신 현준" userId="2a61c25f-14a3-461d-afad-db9c681ac447" providerId="ADAL" clId="{D66DAB3C-0C0A-DF4D-945B-5321B6B87410}" dt="2022-11-23T00:52:51.310" v="8" actId="1076"/>
        <pc:sldMkLst>
          <pc:docMk/>
          <pc:sldMk cId="0" sldId="262"/>
        </pc:sldMkLst>
        <pc:spChg chg="add mod">
          <ac:chgData name="신 현준" userId="2a61c25f-14a3-461d-afad-db9c681ac447" providerId="ADAL" clId="{D66DAB3C-0C0A-DF4D-945B-5321B6B87410}" dt="2022-11-23T00:52:48.572" v="7"/>
          <ac:spMkLst>
            <pc:docMk/>
            <pc:sldMk cId="0" sldId="262"/>
            <ac:spMk id="2" creationId="{E3B7F081-22AF-A5F0-FEAF-8150B0897F89}"/>
          </ac:spMkLst>
        </pc:spChg>
        <pc:spChg chg="add mod">
          <ac:chgData name="신 현준" userId="2a61c25f-14a3-461d-afad-db9c681ac447" providerId="ADAL" clId="{D66DAB3C-0C0A-DF4D-945B-5321B6B87410}" dt="2022-11-23T00:52:47.698" v="6"/>
          <ac:spMkLst>
            <pc:docMk/>
            <pc:sldMk cId="0" sldId="262"/>
            <ac:spMk id="3" creationId="{D5B3A6B5-50B8-FA88-ED3C-FDC8FFB2869F}"/>
          </ac:spMkLst>
        </pc:spChg>
        <pc:spChg chg="del mod">
          <ac:chgData name="신 현준" userId="2a61c25f-14a3-461d-afad-db9c681ac447" providerId="ADAL" clId="{D66DAB3C-0C0A-DF4D-945B-5321B6B87410}" dt="2022-11-23T00:52:47.698" v="6"/>
          <ac:spMkLst>
            <pc:docMk/>
            <pc:sldMk cId="0" sldId="262"/>
            <ac:spMk id="4" creationId="{A33C3C22-FC98-B749-B030-CB68966772B4}"/>
          </ac:spMkLst>
        </pc:spChg>
        <pc:spChg chg="del mod">
          <ac:chgData name="신 현준" userId="2a61c25f-14a3-461d-afad-db9c681ac447" providerId="ADAL" clId="{D66DAB3C-0C0A-DF4D-945B-5321B6B87410}" dt="2022-11-23T00:52:47.698" v="6"/>
          <ac:spMkLst>
            <pc:docMk/>
            <pc:sldMk cId="0" sldId="262"/>
            <ac:spMk id="228" creationId="{00000000-0000-0000-0000-000000000000}"/>
          </ac:spMkLst>
        </pc:spChg>
        <pc:picChg chg="mod">
          <ac:chgData name="신 현준" userId="2a61c25f-14a3-461d-afad-db9c681ac447" providerId="ADAL" clId="{D66DAB3C-0C0A-DF4D-945B-5321B6B87410}" dt="2022-11-23T00:52:51.310" v="8" actId="1076"/>
          <ac:picMkLst>
            <pc:docMk/>
            <pc:sldMk cId="0" sldId="262"/>
            <ac:picMk id="230" creationId="{00000000-0000-0000-0000-000000000000}"/>
          </ac:picMkLst>
        </pc:picChg>
      </pc:sldChg>
      <pc:sldChg chg="addSp delSp modSp mod">
        <pc:chgData name="신 현준" userId="2a61c25f-14a3-461d-afad-db9c681ac447" providerId="ADAL" clId="{D66DAB3C-0C0A-DF4D-945B-5321B6B87410}" dt="2022-11-23T00:53:17.958" v="15" actId="1076"/>
        <pc:sldMkLst>
          <pc:docMk/>
          <pc:sldMk cId="0" sldId="263"/>
        </pc:sldMkLst>
        <pc:spChg chg="add mod">
          <ac:chgData name="신 현준" userId="2a61c25f-14a3-461d-afad-db9c681ac447" providerId="ADAL" clId="{D66DAB3C-0C0A-DF4D-945B-5321B6B87410}" dt="2022-11-23T00:53:01.283" v="12"/>
          <ac:spMkLst>
            <pc:docMk/>
            <pc:sldMk cId="0" sldId="263"/>
            <ac:spMk id="2" creationId="{EAFAA088-704A-79DA-C4E5-DB0EB76B06C5}"/>
          </ac:spMkLst>
        </pc:spChg>
        <pc:spChg chg="add mod">
          <ac:chgData name="신 현준" userId="2a61c25f-14a3-461d-afad-db9c681ac447" providerId="ADAL" clId="{D66DAB3C-0C0A-DF4D-945B-5321B6B87410}" dt="2022-11-23T00:53:00.148" v="11"/>
          <ac:spMkLst>
            <pc:docMk/>
            <pc:sldMk cId="0" sldId="263"/>
            <ac:spMk id="3" creationId="{A5B8C470-E99E-40F1-0D75-777301E11D4B}"/>
          </ac:spMkLst>
        </pc:spChg>
        <pc:spChg chg="del mod">
          <ac:chgData name="신 현준" userId="2a61c25f-14a3-461d-afad-db9c681ac447" providerId="ADAL" clId="{D66DAB3C-0C0A-DF4D-945B-5321B6B87410}" dt="2022-11-23T00:53:00.148" v="11"/>
          <ac:spMkLst>
            <pc:docMk/>
            <pc:sldMk cId="0" sldId="263"/>
            <ac:spMk id="4" creationId="{37398A18-9D5E-1E49-8A3D-504B21151133}"/>
          </ac:spMkLst>
        </pc:spChg>
        <pc:spChg chg="del mod">
          <ac:chgData name="신 현준" userId="2a61c25f-14a3-461d-afad-db9c681ac447" providerId="ADAL" clId="{D66DAB3C-0C0A-DF4D-945B-5321B6B87410}" dt="2022-11-23T00:53:00.148" v="11"/>
          <ac:spMkLst>
            <pc:docMk/>
            <pc:sldMk cId="0" sldId="263"/>
            <ac:spMk id="233" creationId="{00000000-0000-0000-0000-000000000000}"/>
          </ac:spMkLst>
        </pc:spChg>
        <pc:picChg chg="mod">
          <ac:chgData name="신 현준" userId="2a61c25f-14a3-461d-afad-db9c681ac447" providerId="ADAL" clId="{D66DAB3C-0C0A-DF4D-945B-5321B6B87410}" dt="2022-11-23T00:53:17.958" v="15" actId="1076"/>
          <ac:picMkLst>
            <pc:docMk/>
            <pc:sldMk cId="0" sldId="263"/>
            <ac:picMk id="234" creationId="{00000000-0000-0000-0000-000000000000}"/>
          </ac:picMkLst>
        </pc:picChg>
      </pc:sldChg>
      <pc:sldChg chg="modSp mod">
        <pc:chgData name="신 현준" userId="2a61c25f-14a3-461d-afad-db9c681ac447" providerId="ADAL" clId="{D66DAB3C-0C0A-DF4D-945B-5321B6B87410}" dt="2022-11-23T00:53:05.409" v="13" actId="1076"/>
        <pc:sldMkLst>
          <pc:docMk/>
          <pc:sldMk cId="0" sldId="264"/>
        </pc:sldMkLst>
        <pc:spChg chg="mod">
          <ac:chgData name="신 현준" userId="2a61c25f-14a3-461d-afad-db9c681ac447" providerId="ADAL" clId="{D66DAB3C-0C0A-DF4D-945B-5321B6B87410}" dt="2022-11-23T00:47:08.795" v="0"/>
          <ac:spMkLst>
            <pc:docMk/>
            <pc:sldMk cId="0" sldId="264"/>
            <ac:spMk id="4" creationId="{3526873D-D4AA-B940-B7B4-4623D3C6FB07}"/>
          </ac:spMkLst>
        </pc:spChg>
        <pc:spChg chg="mod">
          <ac:chgData name="신 현준" userId="2a61c25f-14a3-461d-afad-db9c681ac447" providerId="ADAL" clId="{D66DAB3C-0C0A-DF4D-945B-5321B6B87410}" dt="2022-11-23T00:47:08.795" v="0"/>
          <ac:spMkLst>
            <pc:docMk/>
            <pc:sldMk cId="0" sldId="264"/>
            <ac:spMk id="5" creationId="{BBD8DBB6-1FB8-D54D-AE3D-7003872CA342}"/>
          </ac:spMkLst>
        </pc:spChg>
        <pc:picChg chg="mod">
          <ac:chgData name="신 현준" userId="2a61c25f-14a3-461d-afad-db9c681ac447" providerId="ADAL" clId="{D66DAB3C-0C0A-DF4D-945B-5321B6B87410}" dt="2022-11-23T00:53:05.409" v="13" actId="1076"/>
          <ac:picMkLst>
            <pc:docMk/>
            <pc:sldMk cId="0" sldId="264"/>
            <ac:picMk id="239" creationId="{00000000-0000-0000-0000-000000000000}"/>
          </ac:picMkLst>
        </pc:picChg>
      </pc:sldChg>
      <pc:sldChg chg="modSp mod">
        <pc:chgData name="신 현준" userId="2a61c25f-14a3-461d-afad-db9c681ac447" providerId="ADAL" clId="{D66DAB3C-0C0A-DF4D-945B-5321B6B87410}" dt="2022-11-23T00:53:11.493" v="14" actId="1076"/>
        <pc:sldMkLst>
          <pc:docMk/>
          <pc:sldMk cId="0" sldId="265"/>
        </pc:sldMkLst>
        <pc:spChg chg="mod">
          <ac:chgData name="신 현준" userId="2a61c25f-14a3-461d-afad-db9c681ac447" providerId="ADAL" clId="{D66DAB3C-0C0A-DF4D-945B-5321B6B87410}" dt="2022-11-23T00:47:08.795" v="0"/>
          <ac:spMkLst>
            <pc:docMk/>
            <pc:sldMk cId="0" sldId="265"/>
            <ac:spMk id="4" creationId="{9CB2B425-FA7E-8048-AAA5-58F551EB984C}"/>
          </ac:spMkLst>
        </pc:spChg>
        <pc:spChg chg="mod">
          <ac:chgData name="신 현준" userId="2a61c25f-14a3-461d-afad-db9c681ac447" providerId="ADAL" clId="{D66DAB3C-0C0A-DF4D-945B-5321B6B87410}" dt="2022-11-23T00:47:08.795" v="0"/>
          <ac:spMkLst>
            <pc:docMk/>
            <pc:sldMk cId="0" sldId="265"/>
            <ac:spMk id="5" creationId="{2DB60003-26D7-4843-A164-22458B917F94}"/>
          </ac:spMkLst>
        </pc:spChg>
        <pc:picChg chg="mod">
          <ac:chgData name="신 현준" userId="2a61c25f-14a3-461d-afad-db9c681ac447" providerId="ADAL" clId="{D66DAB3C-0C0A-DF4D-945B-5321B6B87410}" dt="2022-11-23T00:53:11.493" v="14" actId="1076"/>
          <ac:picMkLst>
            <pc:docMk/>
            <pc:sldMk cId="0" sldId="265"/>
            <ac:picMk id="243" creationId="{00000000-0000-0000-0000-000000000000}"/>
          </ac:picMkLst>
        </pc:picChg>
      </pc:sldChg>
      <pc:sldChg chg="modSp mod">
        <pc:chgData name="신 현준" userId="2a61c25f-14a3-461d-afad-db9c681ac447" providerId="ADAL" clId="{D66DAB3C-0C0A-DF4D-945B-5321B6B87410}" dt="2022-11-23T00:53:24.527" v="16" actId="1076"/>
        <pc:sldMkLst>
          <pc:docMk/>
          <pc:sldMk cId="0" sldId="266"/>
        </pc:sldMkLst>
        <pc:spChg chg="mod">
          <ac:chgData name="신 현준" userId="2a61c25f-14a3-461d-afad-db9c681ac447" providerId="ADAL" clId="{D66DAB3C-0C0A-DF4D-945B-5321B6B87410}" dt="2022-11-23T00:47:08.795" v="0"/>
          <ac:spMkLst>
            <pc:docMk/>
            <pc:sldMk cId="0" sldId="266"/>
            <ac:spMk id="4" creationId="{B79B0C4F-2BF2-494B-918E-A690CBD84881}"/>
          </ac:spMkLst>
        </pc:spChg>
        <pc:spChg chg="mod">
          <ac:chgData name="신 현준" userId="2a61c25f-14a3-461d-afad-db9c681ac447" providerId="ADAL" clId="{D66DAB3C-0C0A-DF4D-945B-5321B6B87410}" dt="2022-11-23T00:47:08.795" v="0"/>
          <ac:spMkLst>
            <pc:docMk/>
            <pc:sldMk cId="0" sldId="266"/>
            <ac:spMk id="5" creationId="{C65E24D1-9614-D345-A9BB-B4E74F7C2228}"/>
          </ac:spMkLst>
        </pc:spChg>
        <pc:picChg chg="mod">
          <ac:chgData name="신 현준" userId="2a61c25f-14a3-461d-afad-db9c681ac447" providerId="ADAL" clId="{D66DAB3C-0C0A-DF4D-945B-5321B6B87410}" dt="2022-11-23T00:53:24.527" v="16" actId="1076"/>
          <ac:picMkLst>
            <pc:docMk/>
            <pc:sldMk cId="0" sldId="266"/>
            <ac:picMk id="247" creationId="{00000000-0000-0000-0000-000000000000}"/>
          </ac:picMkLst>
        </pc:picChg>
      </pc:sldChg>
      <pc:sldChg chg="modSp mod">
        <pc:chgData name="신 현준" userId="2a61c25f-14a3-461d-afad-db9c681ac447" providerId="ADAL" clId="{D66DAB3C-0C0A-DF4D-945B-5321B6B87410}" dt="2022-11-23T00:53:27.994" v="17" actId="1076"/>
        <pc:sldMkLst>
          <pc:docMk/>
          <pc:sldMk cId="0" sldId="267"/>
        </pc:sldMkLst>
        <pc:spChg chg="mod">
          <ac:chgData name="신 현준" userId="2a61c25f-14a3-461d-afad-db9c681ac447" providerId="ADAL" clId="{D66DAB3C-0C0A-DF4D-945B-5321B6B87410}" dt="2022-11-23T00:47:08.795" v="0"/>
          <ac:spMkLst>
            <pc:docMk/>
            <pc:sldMk cId="0" sldId="267"/>
            <ac:spMk id="4" creationId="{985E8C71-374E-894B-938D-E82AC2F4ACDA}"/>
          </ac:spMkLst>
        </pc:spChg>
        <pc:spChg chg="mod">
          <ac:chgData name="신 현준" userId="2a61c25f-14a3-461d-afad-db9c681ac447" providerId="ADAL" clId="{D66DAB3C-0C0A-DF4D-945B-5321B6B87410}" dt="2022-11-23T00:47:08.795" v="0"/>
          <ac:spMkLst>
            <pc:docMk/>
            <pc:sldMk cId="0" sldId="267"/>
            <ac:spMk id="5" creationId="{3423084C-BB9D-F94F-8C4F-82AF96B77B69}"/>
          </ac:spMkLst>
        </pc:spChg>
        <pc:picChg chg="mod">
          <ac:chgData name="신 현준" userId="2a61c25f-14a3-461d-afad-db9c681ac447" providerId="ADAL" clId="{D66DAB3C-0C0A-DF4D-945B-5321B6B87410}" dt="2022-11-23T00:53:27.994" v="17" actId="1076"/>
          <ac:picMkLst>
            <pc:docMk/>
            <pc:sldMk cId="0" sldId="267"/>
            <ac:picMk id="251" creationId="{00000000-0000-0000-0000-000000000000}"/>
          </ac:picMkLst>
        </pc:picChg>
      </pc:sldChg>
      <pc:sldChg chg="modSp mod">
        <pc:chgData name="신 현준" userId="2a61c25f-14a3-461d-afad-db9c681ac447" providerId="ADAL" clId="{D66DAB3C-0C0A-DF4D-945B-5321B6B87410}" dt="2022-11-23T00:53:33.227" v="18" actId="1076"/>
        <pc:sldMkLst>
          <pc:docMk/>
          <pc:sldMk cId="0" sldId="268"/>
        </pc:sldMkLst>
        <pc:spChg chg="mod">
          <ac:chgData name="신 현준" userId="2a61c25f-14a3-461d-afad-db9c681ac447" providerId="ADAL" clId="{D66DAB3C-0C0A-DF4D-945B-5321B6B87410}" dt="2022-11-23T00:47:08.795" v="0"/>
          <ac:spMkLst>
            <pc:docMk/>
            <pc:sldMk cId="0" sldId="268"/>
            <ac:spMk id="4" creationId="{D3E6644C-40C3-9B47-A335-8A7568776CB1}"/>
          </ac:spMkLst>
        </pc:spChg>
        <pc:spChg chg="mod">
          <ac:chgData name="신 현준" userId="2a61c25f-14a3-461d-afad-db9c681ac447" providerId="ADAL" clId="{D66DAB3C-0C0A-DF4D-945B-5321B6B87410}" dt="2022-11-23T00:47:08.795" v="0"/>
          <ac:spMkLst>
            <pc:docMk/>
            <pc:sldMk cId="0" sldId="268"/>
            <ac:spMk id="5" creationId="{8BD635C4-5C26-CD4C-9084-EEEBAC759AA4}"/>
          </ac:spMkLst>
        </pc:spChg>
        <pc:picChg chg="mod">
          <ac:chgData name="신 현준" userId="2a61c25f-14a3-461d-afad-db9c681ac447" providerId="ADAL" clId="{D66DAB3C-0C0A-DF4D-945B-5321B6B87410}" dt="2022-11-23T00:53:33.227" v="18" actId="1076"/>
          <ac:picMkLst>
            <pc:docMk/>
            <pc:sldMk cId="0" sldId="268"/>
            <ac:picMk id="255" creationId="{00000000-0000-0000-0000-000000000000}"/>
          </ac:picMkLst>
        </pc:picChg>
      </pc:sldChg>
      <pc:sldChg chg="modSp mod">
        <pc:chgData name="신 현준" userId="2a61c25f-14a3-461d-afad-db9c681ac447" providerId="ADAL" clId="{D66DAB3C-0C0A-DF4D-945B-5321B6B87410}" dt="2022-11-23T00:53:37.910" v="19" actId="1076"/>
        <pc:sldMkLst>
          <pc:docMk/>
          <pc:sldMk cId="0" sldId="269"/>
        </pc:sldMkLst>
        <pc:spChg chg="mod">
          <ac:chgData name="신 현준" userId="2a61c25f-14a3-461d-afad-db9c681ac447" providerId="ADAL" clId="{D66DAB3C-0C0A-DF4D-945B-5321B6B87410}" dt="2022-11-23T00:47:08.795" v="0"/>
          <ac:spMkLst>
            <pc:docMk/>
            <pc:sldMk cId="0" sldId="269"/>
            <ac:spMk id="4" creationId="{0A9FF286-661B-BA43-88A4-86038297E4F1}"/>
          </ac:spMkLst>
        </pc:spChg>
        <pc:spChg chg="mod">
          <ac:chgData name="신 현준" userId="2a61c25f-14a3-461d-afad-db9c681ac447" providerId="ADAL" clId="{D66DAB3C-0C0A-DF4D-945B-5321B6B87410}" dt="2022-11-23T00:47:08.795" v="0"/>
          <ac:spMkLst>
            <pc:docMk/>
            <pc:sldMk cId="0" sldId="269"/>
            <ac:spMk id="258" creationId="{00000000-0000-0000-0000-000000000000}"/>
          </ac:spMkLst>
        </pc:spChg>
        <pc:picChg chg="mod">
          <ac:chgData name="신 현준" userId="2a61c25f-14a3-461d-afad-db9c681ac447" providerId="ADAL" clId="{D66DAB3C-0C0A-DF4D-945B-5321B6B87410}" dt="2022-11-23T00:53:37.910" v="19" actId="1076"/>
          <ac:picMkLst>
            <pc:docMk/>
            <pc:sldMk cId="0" sldId="269"/>
            <ac:picMk id="259" creationId="{00000000-0000-0000-0000-000000000000}"/>
          </ac:picMkLst>
        </pc:picChg>
      </pc:sldChg>
      <pc:sldChg chg="modSp mod">
        <pc:chgData name="신 현준" userId="2a61c25f-14a3-461d-afad-db9c681ac447" providerId="ADAL" clId="{D66DAB3C-0C0A-DF4D-945B-5321B6B87410}" dt="2022-11-23T00:53:55" v="33" actId="1076"/>
        <pc:sldMkLst>
          <pc:docMk/>
          <pc:sldMk cId="0" sldId="270"/>
        </pc:sldMkLst>
        <pc:spChg chg="mod">
          <ac:chgData name="신 현준" userId="2a61c25f-14a3-461d-afad-db9c681ac447" providerId="ADAL" clId="{D66DAB3C-0C0A-DF4D-945B-5321B6B87410}" dt="2022-11-23T00:47:08.795" v="0"/>
          <ac:spMkLst>
            <pc:docMk/>
            <pc:sldMk cId="0" sldId="270"/>
            <ac:spMk id="4" creationId="{B123542E-823A-9B42-BA71-761E794A4428}"/>
          </ac:spMkLst>
        </pc:spChg>
        <pc:spChg chg="mod">
          <ac:chgData name="신 현준" userId="2a61c25f-14a3-461d-afad-db9c681ac447" providerId="ADAL" clId="{D66DAB3C-0C0A-DF4D-945B-5321B6B87410}" dt="2022-11-23T00:47:08.795" v="0"/>
          <ac:spMkLst>
            <pc:docMk/>
            <pc:sldMk cId="0" sldId="270"/>
            <ac:spMk id="5" creationId="{3C6073DF-A5AF-D349-B14D-9A8BBA965257}"/>
          </ac:spMkLst>
        </pc:spChg>
        <pc:spChg chg="mod">
          <ac:chgData name="신 현준" userId="2a61c25f-14a3-461d-afad-db9c681ac447" providerId="ADAL" clId="{D66DAB3C-0C0A-DF4D-945B-5321B6B87410}" dt="2022-11-23T00:53:55" v="33" actId="1076"/>
          <ac:spMkLst>
            <pc:docMk/>
            <pc:sldMk cId="0" sldId="270"/>
            <ac:spMk id="264" creationId="{00000000-0000-0000-0000-000000000000}"/>
          </ac:spMkLst>
        </pc:spChg>
        <pc:picChg chg="mod">
          <ac:chgData name="신 현준" userId="2a61c25f-14a3-461d-afad-db9c681ac447" providerId="ADAL" clId="{D66DAB3C-0C0A-DF4D-945B-5321B6B87410}" dt="2022-11-23T00:53:55" v="33" actId="1076"/>
          <ac:picMkLst>
            <pc:docMk/>
            <pc:sldMk cId="0" sldId="270"/>
            <ac:picMk id="263" creationId="{00000000-0000-0000-0000-000000000000}"/>
          </ac:picMkLst>
        </pc:picChg>
      </pc:sldChg>
      <pc:sldChg chg="addSp delSp modSp mod">
        <pc:chgData name="신 현준" userId="2a61c25f-14a3-461d-afad-db9c681ac447" providerId="ADAL" clId="{D66DAB3C-0C0A-DF4D-945B-5321B6B87410}" dt="2022-11-23T00:54:05.442" v="36"/>
        <pc:sldMkLst>
          <pc:docMk/>
          <pc:sldMk cId="0" sldId="271"/>
        </pc:sldMkLst>
        <pc:spChg chg="add mod">
          <ac:chgData name="신 현준" userId="2a61c25f-14a3-461d-afad-db9c681ac447" providerId="ADAL" clId="{D66DAB3C-0C0A-DF4D-945B-5321B6B87410}" dt="2022-11-23T00:54:05.442" v="36"/>
          <ac:spMkLst>
            <pc:docMk/>
            <pc:sldMk cId="0" sldId="271"/>
            <ac:spMk id="2" creationId="{90141094-F61D-6385-A9B2-98901CBF50A6}"/>
          </ac:spMkLst>
        </pc:spChg>
        <pc:spChg chg="add mod">
          <ac:chgData name="신 현준" userId="2a61c25f-14a3-461d-afad-db9c681ac447" providerId="ADAL" clId="{D66DAB3C-0C0A-DF4D-945B-5321B6B87410}" dt="2022-11-23T00:54:04.530" v="35"/>
          <ac:spMkLst>
            <pc:docMk/>
            <pc:sldMk cId="0" sldId="271"/>
            <ac:spMk id="3" creationId="{156497C5-6B97-D8F8-95D7-6424C7FE67C0}"/>
          </ac:spMkLst>
        </pc:spChg>
        <pc:spChg chg="del mod">
          <ac:chgData name="신 현준" userId="2a61c25f-14a3-461d-afad-db9c681ac447" providerId="ADAL" clId="{D66DAB3C-0C0A-DF4D-945B-5321B6B87410}" dt="2022-11-23T00:54:04.530" v="35"/>
          <ac:spMkLst>
            <pc:docMk/>
            <pc:sldMk cId="0" sldId="271"/>
            <ac:spMk id="4" creationId="{45621D45-7F74-964A-9F45-56AB8D6E5320}"/>
          </ac:spMkLst>
        </pc:spChg>
        <pc:spChg chg="del mod">
          <ac:chgData name="신 현준" userId="2a61c25f-14a3-461d-afad-db9c681ac447" providerId="ADAL" clId="{D66DAB3C-0C0A-DF4D-945B-5321B6B87410}" dt="2022-11-23T00:54:04.530" v="35"/>
          <ac:spMkLst>
            <pc:docMk/>
            <pc:sldMk cId="0" sldId="271"/>
            <ac:spMk id="267" creationId="{00000000-0000-0000-0000-000000000000}"/>
          </ac:spMkLst>
        </pc:spChg>
      </pc:sldChg>
      <pc:sldChg chg="addSp delSp modSp mod">
        <pc:chgData name="신 현준" userId="2a61c25f-14a3-461d-afad-db9c681ac447" providerId="ADAL" clId="{D66DAB3C-0C0A-DF4D-945B-5321B6B87410}" dt="2022-11-23T00:54:34.309" v="53" actId="1076"/>
        <pc:sldMkLst>
          <pc:docMk/>
          <pc:sldMk cId="0" sldId="272"/>
        </pc:sldMkLst>
        <pc:spChg chg="add mod">
          <ac:chgData name="신 현준" userId="2a61c25f-14a3-461d-afad-db9c681ac447" providerId="ADAL" clId="{D66DAB3C-0C0A-DF4D-945B-5321B6B87410}" dt="2022-11-23T00:54:19.245" v="39"/>
          <ac:spMkLst>
            <pc:docMk/>
            <pc:sldMk cId="0" sldId="272"/>
            <ac:spMk id="2" creationId="{FBD1FF37-02D8-3693-2933-43DF8538E3F5}"/>
          </ac:spMkLst>
        </pc:spChg>
        <pc:spChg chg="add mod">
          <ac:chgData name="신 현준" userId="2a61c25f-14a3-461d-afad-db9c681ac447" providerId="ADAL" clId="{D66DAB3C-0C0A-DF4D-945B-5321B6B87410}" dt="2022-11-23T00:54:18.217" v="38"/>
          <ac:spMkLst>
            <pc:docMk/>
            <pc:sldMk cId="0" sldId="272"/>
            <ac:spMk id="3" creationId="{A400080A-FCE5-367C-4E4F-E07292D296C1}"/>
          </ac:spMkLst>
        </pc:spChg>
        <pc:spChg chg="del mod">
          <ac:chgData name="신 현준" userId="2a61c25f-14a3-461d-afad-db9c681ac447" providerId="ADAL" clId="{D66DAB3C-0C0A-DF4D-945B-5321B6B87410}" dt="2022-11-23T00:54:18.217" v="38"/>
          <ac:spMkLst>
            <pc:docMk/>
            <pc:sldMk cId="0" sldId="272"/>
            <ac:spMk id="4" creationId="{BE5F5B5C-7FBD-DD49-A570-D1B040CCF0AC}"/>
          </ac:spMkLst>
        </pc:spChg>
        <pc:spChg chg="del mod">
          <ac:chgData name="신 현준" userId="2a61c25f-14a3-461d-afad-db9c681ac447" providerId="ADAL" clId="{D66DAB3C-0C0A-DF4D-945B-5321B6B87410}" dt="2022-11-23T00:54:18.217" v="38"/>
          <ac:spMkLst>
            <pc:docMk/>
            <pc:sldMk cId="0" sldId="272"/>
            <ac:spMk id="273" creationId="{00000000-0000-0000-0000-000000000000}"/>
          </ac:spMkLst>
        </pc:spChg>
        <pc:spChg chg="mod">
          <ac:chgData name="신 현준" userId="2a61c25f-14a3-461d-afad-db9c681ac447" providerId="ADAL" clId="{D66DAB3C-0C0A-DF4D-945B-5321B6B87410}" dt="2022-11-23T00:54:34.309" v="53" actId="1076"/>
          <ac:spMkLst>
            <pc:docMk/>
            <pc:sldMk cId="0" sldId="272"/>
            <ac:spMk id="275" creationId="{00000000-0000-0000-0000-000000000000}"/>
          </ac:spMkLst>
        </pc:spChg>
      </pc:sldChg>
      <pc:sldChg chg="modSp">
        <pc:chgData name="신 현준" userId="2a61c25f-14a3-461d-afad-db9c681ac447" providerId="ADAL" clId="{D66DAB3C-0C0A-DF4D-945B-5321B6B87410}" dt="2022-11-23T00:47:08.795" v="0"/>
        <pc:sldMkLst>
          <pc:docMk/>
          <pc:sldMk cId="0" sldId="273"/>
        </pc:sldMkLst>
        <pc:spChg chg="mod">
          <ac:chgData name="신 현준" userId="2a61c25f-14a3-461d-afad-db9c681ac447" providerId="ADAL" clId="{D66DAB3C-0C0A-DF4D-945B-5321B6B87410}" dt="2022-11-23T00:47:08.795" v="0"/>
          <ac:spMkLst>
            <pc:docMk/>
            <pc:sldMk cId="0" sldId="273"/>
            <ac:spMk id="4" creationId="{76DA6683-1439-4841-AE57-05078FD1D4DD}"/>
          </ac:spMkLst>
        </pc:spChg>
        <pc:spChg chg="mod">
          <ac:chgData name="신 현준" userId="2a61c25f-14a3-461d-afad-db9c681ac447" providerId="ADAL" clId="{D66DAB3C-0C0A-DF4D-945B-5321B6B87410}" dt="2022-11-23T00:47:08.795" v="0"/>
          <ac:spMkLst>
            <pc:docMk/>
            <pc:sldMk cId="0" sldId="273"/>
            <ac:spMk id="280" creationId="{00000000-0000-0000-0000-000000000000}"/>
          </ac:spMkLst>
        </pc:spChg>
      </pc:sldChg>
      <pc:sldChg chg="modSp">
        <pc:chgData name="신 현준" userId="2a61c25f-14a3-461d-afad-db9c681ac447" providerId="ADAL" clId="{D66DAB3C-0C0A-DF4D-945B-5321B6B87410}" dt="2022-11-23T00:47:08.795" v="0"/>
        <pc:sldMkLst>
          <pc:docMk/>
          <pc:sldMk cId="0" sldId="274"/>
        </pc:sldMkLst>
        <pc:spChg chg="mod">
          <ac:chgData name="신 현준" userId="2a61c25f-14a3-461d-afad-db9c681ac447" providerId="ADAL" clId="{D66DAB3C-0C0A-DF4D-945B-5321B6B87410}" dt="2022-11-23T00:47:08.795" v="0"/>
          <ac:spMkLst>
            <pc:docMk/>
            <pc:sldMk cId="0" sldId="274"/>
            <ac:spMk id="4" creationId="{A6842C2D-745A-CB49-BF9F-8B87FFA523BC}"/>
          </ac:spMkLst>
        </pc:spChg>
        <pc:spChg chg="mod">
          <ac:chgData name="신 현준" userId="2a61c25f-14a3-461d-afad-db9c681ac447" providerId="ADAL" clId="{D66DAB3C-0C0A-DF4D-945B-5321B6B87410}" dt="2022-11-23T00:47:08.795" v="0"/>
          <ac:spMkLst>
            <pc:docMk/>
            <pc:sldMk cId="0" sldId="274"/>
            <ac:spMk id="5" creationId="{2178010C-8678-D14B-A70F-5880D812EFAF}"/>
          </ac:spMkLst>
        </pc:spChg>
      </pc:sldChg>
      <pc:sldChg chg="addSp delSp modSp mod">
        <pc:chgData name="신 현준" userId="2a61c25f-14a3-461d-afad-db9c681ac447" providerId="ADAL" clId="{D66DAB3C-0C0A-DF4D-945B-5321B6B87410}" dt="2022-11-23T00:54:56.270" v="56"/>
        <pc:sldMkLst>
          <pc:docMk/>
          <pc:sldMk cId="0" sldId="275"/>
        </pc:sldMkLst>
        <pc:spChg chg="add mod">
          <ac:chgData name="신 현준" userId="2a61c25f-14a3-461d-afad-db9c681ac447" providerId="ADAL" clId="{D66DAB3C-0C0A-DF4D-945B-5321B6B87410}" dt="2022-11-23T00:54:56.270" v="56"/>
          <ac:spMkLst>
            <pc:docMk/>
            <pc:sldMk cId="0" sldId="275"/>
            <ac:spMk id="2" creationId="{8F022592-F67C-A55C-B5E2-26DE5B494A5C}"/>
          </ac:spMkLst>
        </pc:spChg>
        <pc:spChg chg="add mod">
          <ac:chgData name="신 현준" userId="2a61c25f-14a3-461d-afad-db9c681ac447" providerId="ADAL" clId="{D66DAB3C-0C0A-DF4D-945B-5321B6B87410}" dt="2022-11-23T00:54:55.397" v="55"/>
          <ac:spMkLst>
            <pc:docMk/>
            <pc:sldMk cId="0" sldId="275"/>
            <ac:spMk id="3" creationId="{BD2B557D-1BC9-3B47-A1F9-CAA4FAA183D7}"/>
          </ac:spMkLst>
        </pc:spChg>
        <pc:spChg chg="del mod">
          <ac:chgData name="신 현준" userId="2a61c25f-14a3-461d-afad-db9c681ac447" providerId="ADAL" clId="{D66DAB3C-0C0A-DF4D-945B-5321B6B87410}" dt="2022-11-23T00:54:55.397" v="55"/>
          <ac:spMkLst>
            <pc:docMk/>
            <pc:sldMk cId="0" sldId="275"/>
            <ac:spMk id="4" creationId="{7EFE9B61-AAFC-DB4D-8D5D-EB1A678AD1E5}"/>
          </ac:spMkLst>
        </pc:spChg>
        <pc:spChg chg="del mod">
          <ac:chgData name="신 현준" userId="2a61c25f-14a3-461d-afad-db9c681ac447" providerId="ADAL" clId="{D66DAB3C-0C0A-DF4D-945B-5321B6B87410}" dt="2022-11-23T00:54:55.397" v="55"/>
          <ac:spMkLst>
            <pc:docMk/>
            <pc:sldMk cId="0" sldId="275"/>
            <ac:spMk id="290" creationId="{00000000-0000-0000-0000-000000000000}"/>
          </ac:spMkLst>
        </pc:spChg>
      </pc:sldChg>
      <pc:sldChg chg="modSp mod">
        <pc:chgData name="신 현준" userId="2a61c25f-14a3-461d-afad-db9c681ac447" providerId="ADAL" clId="{D66DAB3C-0C0A-DF4D-945B-5321B6B87410}" dt="2022-11-23T00:55:14.030" v="67" actId="1036"/>
        <pc:sldMkLst>
          <pc:docMk/>
          <pc:sldMk cId="0" sldId="276"/>
        </pc:sldMkLst>
        <pc:spChg chg="mod">
          <ac:chgData name="신 현준" userId="2a61c25f-14a3-461d-afad-db9c681ac447" providerId="ADAL" clId="{D66DAB3C-0C0A-DF4D-945B-5321B6B87410}" dt="2022-11-23T00:47:08.795" v="0"/>
          <ac:spMkLst>
            <pc:docMk/>
            <pc:sldMk cId="0" sldId="276"/>
            <ac:spMk id="4" creationId="{0CC409D6-2C5F-DA48-8067-BF2D439DDF0B}"/>
          </ac:spMkLst>
        </pc:spChg>
        <pc:spChg chg="mod">
          <ac:chgData name="신 현준" userId="2a61c25f-14a3-461d-afad-db9c681ac447" providerId="ADAL" clId="{D66DAB3C-0C0A-DF4D-945B-5321B6B87410}" dt="2022-11-23T00:47:08.795" v="0"/>
          <ac:spMkLst>
            <pc:docMk/>
            <pc:sldMk cId="0" sldId="276"/>
            <ac:spMk id="5" creationId="{D4580A40-4487-4C4A-A872-59267DCB11B7}"/>
          </ac:spMkLst>
        </pc:spChg>
        <pc:spChg chg="mod">
          <ac:chgData name="신 현준" userId="2a61c25f-14a3-461d-afad-db9c681ac447" providerId="ADAL" clId="{D66DAB3C-0C0A-DF4D-945B-5321B6B87410}" dt="2022-11-23T00:55:14.030" v="67" actId="1036"/>
          <ac:spMkLst>
            <pc:docMk/>
            <pc:sldMk cId="0" sldId="276"/>
            <ac:spMk id="297" creationId="{00000000-0000-0000-0000-000000000000}"/>
          </ac:spMkLst>
        </pc:spChg>
        <pc:picChg chg="mod">
          <ac:chgData name="신 현준" userId="2a61c25f-14a3-461d-afad-db9c681ac447" providerId="ADAL" clId="{D66DAB3C-0C0A-DF4D-945B-5321B6B87410}" dt="2022-11-23T00:55:14.030" v="67" actId="1036"/>
          <ac:picMkLst>
            <pc:docMk/>
            <pc:sldMk cId="0" sldId="276"/>
            <ac:picMk id="296" creationId="{00000000-0000-0000-0000-000000000000}"/>
          </ac:picMkLst>
        </pc:picChg>
      </pc:sldChg>
      <pc:sldChg chg="modSp mod">
        <pc:chgData name="신 현준" userId="2a61c25f-14a3-461d-afad-db9c681ac447" providerId="ADAL" clId="{D66DAB3C-0C0A-DF4D-945B-5321B6B87410}" dt="2022-11-23T00:55:21.581" v="82" actId="1035"/>
        <pc:sldMkLst>
          <pc:docMk/>
          <pc:sldMk cId="0" sldId="277"/>
        </pc:sldMkLst>
        <pc:spChg chg="mod">
          <ac:chgData name="신 현준" userId="2a61c25f-14a3-461d-afad-db9c681ac447" providerId="ADAL" clId="{D66DAB3C-0C0A-DF4D-945B-5321B6B87410}" dt="2022-11-23T00:47:08.795" v="0"/>
          <ac:spMkLst>
            <pc:docMk/>
            <pc:sldMk cId="0" sldId="277"/>
            <ac:spMk id="4" creationId="{A3FED615-FC8A-CA4B-BAC6-B91F0EC2427A}"/>
          </ac:spMkLst>
        </pc:spChg>
        <pc:spChg chg="mod">
          <ac:chgData name="신 현준" userId="2a61c25f-14a3-461d-afad-db9c681ac447" providerId="ADAL" clId="{D66DAB3C-0C0A-DF4D-945B-5321B6B87410}" dt="2022-11-23T00:47:08.795" v="0"/>
          <ac:spMkLst>
            <pc:docMk/>
            <pc:sldMk cId="0" sldId="277"/>
            <ac:spMk id="5" creationId="{BD9F3C76-2512-1B4B-89F6-946B78FEC134}"/>
          </ac:spMkLst>
        </pc:spChg>
        <pc:spChg chg="mod">
          <ac:chgData name="신 현준" userId="2a61c25f-14a3-461d-afad-db9c681ac447" providerId="ADAL" clId="{D66DAB3C-0C0A-DF4D-945B-5321B6B87410}" dt="2022-11-23T00:55:21.581" v="82" actId="1035"/>
          <ac:spMkLst>
            <pc:docMk/>
            <pc:sldMk cId="0" sldId="277"/>
            <ac:spMk id="302" creationId="{00000000-0000-0000-0000-000000000000}"/>
          </ac:spMkLst>
        </pc:spChg>
        <pc:picChg chg="mod">
          <ac:chgData name="신 현준" userId="2a61c25f-14a3-461d-afad-db9c681ac447" providerId="ADAL" clId="{D66DAB3C-0C0A-DF4D-945B-5321B6B87410}" dt="2022-11-23T00:55:21.581" v="82" actId="1035"/>
          <ac:picMkLst>
            <pc:docMk/>
            <pc:sldMk cId="0" sldId="277"/>
            <ac:picMk id="301" creationId="{00000000-0000-0000-0000-000000000000}"/>
          </ac:picMkLst>
        </pc:picChg>
      </pc:sldChg>
      <pc:sldChg chg="modSp">
        <pc:chgData name="신 현준" userId="2a61c25f-14a3-461d-afad-db9c681ac447" providerId="ADAL" clId="{D66DAB3C-0C0A-DF4D-945B-5321B6B87410}" dt="2022-11-23T00:47:08.795" v="0"/>
        <pc:sldMkLst>
          <pc:docMk/>
          <pc:sldMk cId="0" sldId="278"/>
        </pc:sldMkLst>
        <pc:spChg chg="mod">
          <ac:chgData name="신 현준" userId="2a61c25f-14a3-461d-afad-db9c681ac447" providerId="ADAL" clId="{D66DAB3C-0C0A-DF4D-945B-5321B6B87410}" dt="2022-11-23T00:47:08.795" v="0"/>
          <ac:spMkLst>
            <pc:docMk/>
            <pc:sldMk cId="0" sldId="278"/>
            <ac:spMk id="304" creationId="{00000000-0000-0000-0000-000000000000}"/>
          </ac:spMkLst>
        </pc:spChg>
        <pc:spChg chg="mod">
          <ac:chgData name="신 현준" userId="2a61c25f-14a3-461d-afad-db9c681ac447" providerId="ADAL" clId="{D66DAB3C-0C0A-DF4D-945B-5321B6B87410}" dt="2022-11-23T00:47:08.795" v="0"/>
          <ac:spMkLst>
            <pc:docMk/>
            <pc:sldMk cId="0" sldId="278"/>
            <ac:spMk id="305" creationId="{00000000-0000-0000-0000-000000000000}"/>
          </ac:spMkLst>
        </pc:spChg>
      </pc:sldChg>
      <pc:sldChg chg="modSp">
        <pc:chgData name="신 현준" userId="2a61c25f-14a3-461d-afad-db9c681ac447" providerId="ADAL" clId="{D66DAB3C-0C0A-DF4D-945B-5321B6B87410}" dt="2022-11-23T00:47:08.795" v="0"/>
        <pc:sldMkLst>
          <pc:docMk/>
          <pc:sldMk cId="0" sldId="279"/>
        </pc:sldMkLst>
        <pc:spChg chg="mod">
          <ac:chgData name="신 현준" userId="2a61c25f-14a3-461d-afad-db9c681ac447" providerId="ADAL" clId="{D66DAB3C-0C0A-DF4D-945B-5321B6B87410}" dt="2022-11-23T00:47:08.795" v="0"/>
          <ac:spMkLst>
            <pc:docMk/>
            <pc:sldMk cId="0" sldId="279"/>
            <ac:spMk id="308" creationId="{00000000-0000-0000-0000-000000000000}"/>
          </ac:spMkLst>
        </pc:spChg>
        <pc:spChg chg="mod">
          <ac:chgData name="신 현준" userId="2a61c25f-14a3-461d-afad-db9c681ac447" providerId="ADAL" clId="{D66DAB3C-0C0A-DF4D-945B-5321B6B87410}" dt="2022-11-23T00:47:08.795" v="0"/>
          <ac:spMkLst>
            <pc:docMk/>
            <pc:sldMk cId="0" sldId="279"/>
            <ac:spMk id="309" creationId="{00000000-0000-0000-0000-000000000000}"/>
          </ac:spMkLst>
        </pc:spChg>
      </pc:sldChg>
      <pc:sldChg chg="delSp modSp mod modClrScheme chgLayout">
        <pc:chgData name="신 현준" userId="2a61c25f-14a3-461d-afad-db9c681ac447" providerId="ADAL" clId="{D66DAB3C-0C0A-DF4D-945B-5321B6B87410}" dt="2022-11-23T00:56:06.721" v="83" actId="700"/>
        <pc:sldMkLst>
          <pc:docMk/>
          <pc:sldMk cId="0" sldId="280"/>
        </pc:sldMkLst>
        <pc:spChg chg="del mod">
          <ac:chgData name="신 현준" userId="2a61c25f-14a3-461d-afad-db9c681ac447" providerId="ADAL" clId="{D66DAB3C-0C0A-DF4D-945B-5321B6B87410}" dt="2022-11-23T00:56:06.721" v="83" actId="700"/>
          <ac:spMkLst>
            <pc:docMk/>
            <pc:sldMk cId="0" sldId="280"/>
            <ac:spMk id="4" creationId="{38FD9B7A-C519-054B-8A96-9B76DB5463CC}"/>
          </ac:spMkLst>
        </pc:spChg>
        <pc:spChg chg="del mod">
          <ac:chgData name="신 현준" userId="2a61c25f-14a3-461d-afad-db9c681ac447" providerId="ADAL" clId="{D66DAB3C-0C0A-DF4D-945B-5321B6B87410}" dt="2022-11-23T00:56:06.721" v="83" actId="700"/>
          <ac:spMkLst>
            <pc:docMk/>
            <pc:sldMk cId="0" sldId="280"/>
            <ac:spMk id="5" creationId="{D9D24DE9-6363-7240-BE43-53066480CABA}"/>
          </ac:spMkLst>
        </pc:spChg>
      </pc:sldChg>
      <pc:sldChg chg="delSp modSp mod modClrScheme chgLayout">
        <pc:chgData name="신 현준" userId="2a61c25f-14a3-461d-afad-db9c681ac447" providerId="ADAL" clId="{D66DAB3C-0C0A-DF4D-945B-5321B6B87410}" dt="2022-11-23T00:56:30.988" v="84" actId="700"/>
        <pc:sldMkLst>
          <pc:docMk/>
          <pc:sldMk cId="0" sldId="281"/>
        </pc:sldMkLst>
        <pc:spChg chg="del mod">
          <ac:chgData name="신 현준" userId="2a61c25f-14a3-461d-afad-db9c681ac447" providerId="ADAL" clId="{D66DAB3C-0C0A-DF4D-945B-5321B6B87410}" dt="2022-11-23T00:56:30.988" v="84" actId="700"/>
          <ac:spMkLst>
            <pc:docMk/>
            <pc:sldMk cId="0" sldId="281"/>
            <ac:spMk id="4" creationId="{602E38E2-D9EF-6841-A2E6-240FB44D3148}"/>
          </ac:spMkLst>
        </pc:spChg>
        <pc:spChg chg="del mod">
          <ac:chgData name="신 현준" userId="2a61c25f-14a3-461d-afad-db9c681ac447" providerId="ADAL" clId="{D66DAB3C-0C0A-DF4D-945B-5321B6B87410}" dt="2022-11-23T00:56:30.988" v="84" actId="700"/>
          <ac:spMkLst>
            <pc:docMk/>
            <pc:sldMk cId="0" sldId="281"/>
            <ac:spMk id="5" creationId="{2F690185-23B2-DC4A-9668-B95824BCCCEA}"/>
          </ac:spMkLst>
        </pc:spChg>
      </pc:sldChg>
      <pc:sldChg chg="modSp mod">
        <pc:chgData name="신 현준" userId="2a61c25f-14a3-461d-afad-db9c681ac447" providerId="ADAL" clId="{D66DAB3C-0C0A-DF4D-945B-5321B6B87410}" dt="2022-11-23T00:56:54.794" v="85" actId="1076"/>
        <pc:sldMkLst>
          <pc:docMk/>
          <pc:sldMk cId="0" sldId="282"/>
        </pc:sldMkLst>
        <pc:spChg chg="mod">
          <ac:chgData name="신 현준" userId="2a61c25f-14a3-461d-afad-db9c681ac447" providerId="ADAL" clId="{D66DAB3C-0C0A-DF4D-945B-5321B6B87410}" dt="2022-11-23T00:47:08.795" v="0"/>
          <ac:spMkLst>
            <pc:docMk/>
            <pc:sldMk cId="0" sldId="282"/>
            <ac:spMk id="4" creationId="{0E37DE99-93E5-4C4E-A285-374C3AE8CB4B}"/>
          </ac:spMkLst>
        </pc:spChg>
        <pc:spChg chg="mod">
          <ac:chgData name="신 현준" userId="2a61c25f-14a3-461d-afad-db9c681ac447" providerId="ADAL" clId="{D66DAB3C-0C0A-DF4D-945B-5321B6B87410}" dt="2022-11-23T00:47:08.795" v="0"/>
          <ac:spMkLst>
            <pc:docMk/>
            <pc:sldMk cId="0" sldId="282"/>
            <ac:spMk id="330" creationId="{00000000-0000-0000-0000-000000000000}"/>
          </ac:spMkLst>
        </pc:spChg>
        <pc:picChg chg="mod">
          <ac:chgData name="신 현준" userId="2a61c25f-14a3-461d-afad-db9c681ac447" providerId="ADAL" clId="{D66DAB3C-0C0A-DF4D-945B-5321B6B87410}" dt="2022-11-23T00:56:54.794" v="85" actId="1076"/>
          <ac:picMkLst>
            <pc:docMk/>
            <pc:sldMk cId="0" sldId="282"/>
            <ac:picMk id="331" creationId="{00000000-0000-0000-0000-000000000000}"/>
          </ac:picMkLst>
        </pc:picChg>
      </pc:sldChg>
      <pc:sldChg chg="modSp mod">
        <pc:chgData name="신 현준" userId="2a61c25f-14a3-461d-afad-db9c681ac447" providerId="ADAL" clId="{D66DAB3C-0C0A-DF4D-945B-5321B6B87410}" dt="2022-11-23T00:56:59.144" v="86" actId="1076"/>
        <pc:sldMkLst>
          <pc:docMk/>
          <pc:sldMk cId="0" sldId="283"/>
        </pc:sldMkLst>
        <pc:spChg chg="mod">
          <ac:chgData name="신 현준" userId="2a61c25f-14a3-461d-afad-db9c681ac447" providerId="ADAL" clId="{D66DAB3C-0C0A-DF4D-945B-5321B6B87410}" dt="2022-11-23T00:47:08.795" v="0"/>
          <ac:spMkLst>
            <pc:docMk/>
            <pc:sldMk cId="0" sldId="283"/>
            <ac:spMk id="4" creationId="{810B56DA-360C-5040-8F9F-0574A2DBC8E7}"/>
          </ac:spMkLst>
        </pc:spChg>
        <pc:spChg chg="mod">
          <ac:chgData name="신 현준" userId="2a61c25f-14a3-461d-afad-db9c681ac447" providerId="ADAL" clId="{D66DAB3C-0C0A-DF4D-945B-5321B6B87410}" dt="2022-11-23T00:47:08.795" v="0"/>
          <ac:spMkLst>
            <pc:docMk/>
            <pc:sldMk cId="0" sldId="283"/>
            <ac:spMk id="334" creationId="{00000000-0000-0000-0000-000000000000}"/>
          </ac:spMkLst>
        </pc:spChg>
        <pc:picChg chg="mod">
          <ac:chgData name="신 현준" userId="2a61c25f-14a3-461d-afad-db9c681ac447" providerId="ADAL" clId="{D66DAB3C-0C0A-DF4D-945B-5321B6B87410}" dt="2022-11-23T00:56:59.144" v="86" actId="1076"/>
          <ac:picMkLst>
            <pc:docMk/>
            <pc:sldMk cId="0" sldId="283"/>
            <ac:picMk id="335" creationId="{00000000-0000-0000-0000-000000000000}"/>
          </ac:picMkLst>
        </pc:picChg>
      </pc:sldChg>
      <pc:sldChg chg="modSp mod">
        <pc:chgData name="신 현준" userId="2a61c25f-14a3-461d-afad-db9c681ac447" providerId="ADAL" clId="{D66DAB3C-0C0A-DF4D-945B-5321B6B87410}" dt="2022-11-23T00:57:28.614" v="88" actId="1076"/>
        <pc:sldMkLst>
          <pc:docMk/>
          <pc:sldMk cId="0" sldId="284"/>
        </pc:sldMkLst>
        <pc:spChg chg="mod">
          <ac:chgData name="신 현준" userId="2a61c25f-14a3-461d-afad-db9c681ac447" providerId="ADAL" clId="{D66DAB3C-0C0A-DF4D-945B-5321B6B87410}" dt="2022-11-23T00:47:08.795" v="0"/>
          <ac:spMkLst>
            <pc:docMk/>
            <pc:sldMk cId="0" sldId="284"/>
            <ac:spMk id="4" creationId="{4A2B0AE0-2C67-834C-8F7C-4A1F5E146180}"/>
          </ac:spMkLst>
        </pc:spChg>
        <pc:spChg chg="mod">
          <ac:chgData name="신 현준" userId="2a61c25f-14a3-461d-afad-db9c681ac447" providerId="ADAL" clId="{D66DAB3C-0C0A-DF4D-945B-5321B6B87410}" dt="2022-11-23T00:47:08.795" v="0"/>
          <ac:spMkLst>
            <pc:docMk/>
            <pc:sldMk cId="0" sldId="284"/>
            <ac:spMk id="338" creationId="{00000000-0000-0000-0000-000000000000}"/>
          </ac:spMkLst>
        </pc:spChg>
        <pc:spChg chg="mod">
          <ac:chgData name="신 현준" userId="2a61c25f-14a3-461d-afad-db9c681ac447" providerId="ADAL" clId="{D66DAB3C-0C0A-DF4D-945B-5321B6B87410}" dt="2022-11-23T00:57:28.614" v="88" actId="1076"/>
          <ac:spMkLst>
            <pc:docMk/>
            <pc:sldMk cId="0" sldId="284"/>
            <ac:spMk id="340" creationId="{00000000-0000-0000-0000-000000000000}"/>
          </ac:spMkLst>
        </pc:spChg>
        <pc:picChg chg="mod">
          <ac:chgData name="신 현준" userId="2a61c25f-14a3-461d-afad-db9c681ac447" providerId="ADAL" clId="{D66DAB3C-0C0A-DF4D-945B-5321B6B87410}" dt="2022-11-23T00:57:08.229" v="87" actId="1076"/>
          <ac:picMkLst>
            <pc:docMk/>
            <pc:sldMk cId="0" sldId="284"/>
            <ac:picMk id="339" creationId="{00000000-0000-0000-0000-000000000000}"/>
          </ac:picMkLst>
        </pc:picChg>
      </pc:sldChg>
      <pc:sldChg chg="modSp mod">
        <pc:chgData name="신 현준" userId="2a61c25f-14a3-461d-afad-db9c681ac447" providerId="ADAL" clId="{D66DAB3C-0C0A-DF4D-945B-5321B6B87410}" dt="2022-11-23T00:57:40.912" v="89" actId="1076"/>
        <pc:sldMkLst>
          <pc:docMk/>
          <pc:sldMk cId="0" sldId="285"/>
        </pc:sldMkLst>
        <pc:spChg chg="mod">
          <ac:chgData name="신 현준" userId="2a61c25f-14a3-461d-afad-db9c681ac447" providerId="ADAL" clId="{D66DAB3C-0C0A-DF4D-945B-5321B6B87410}" dt="2022-11-23T00:47:08.795" v="0"/>
          <ac:spMkLst>
            <pc:docMk/>
            <pc:sldMk cId="0" sldId="285"/>
            <ac:spMk id="4" creationId="{A50AE5E1-89C5-2740-992D-F4ABA041ACB2}"/>
          </ac:spMkLst>
        </pc:spChg>
        <pc:spChg chg="mod">
          <ac:chgData name="신 현준" userId="2a61c25f-14a3-461d-afad-db9c681ac447" providerId="ADAL" clId="{D66DAB3C-0C0A-DF4D-945B-5321B6B87410}" dt="2022-11-23T00:47:08.795" v="0"/>
          <ac:spMkLst>
            <pc:docMk/>
            <pc:sldMk cId="0" sldId="285"/>
            <ac:spMk id="343" creationId="{00000000-0000-0000-0000-000000000000}"/>
          </ac:spMkLst>
        </pc:spChg>
        <pc:spChg chg="mod">
          <ac:chgData name="신 현준" userId="2a61c25f-14a3-461d-afad-db9c681ac447" providerId="ADAL" clId="{D66DAB3C-0C0A-DF4D-945B-5321B6B87410}" dt="2022-11-23T00:57:40.912" v="89" actId="1076"/>
          <ac:spMkLst>
            <pc:docMk/>
            <pc:sldMk cId="0" sldId="285"/>
            <ac:spMk id="346" creationId="{00000000-0000-0000-0000-000000000000}"/>
          </ac:spMkLst>
        </pc:spChg>
        <pc:picChg chg="mod">
          <ac:chgData name="신 현준" userId="2a61c25f-14a3-461d-afad-db9c681ac447" providerId="ADAL" clId="{D66DAB3C-0C0A-DF4D-945B-5321B6B87410}" dt="2022-11-23T00:57:40.912" v="89" actId="1076"/>
          <ac:picMkLst>
            <pc:docMk/>
            <pc:sldMk cId="0" sldId="285"/>
            <ac:picMk id="345" creationId="{00000000-0000-0000-0000-000000000000}"/>
          </ac:picMkLst>
        </pc:picChg>
      </pc:sldChg>
      <pc:sldChg chg="addSp delSp modSp mod">
        <pc:chgData name="신 현준" userId="2a61c25f-14a3-461d-afad-db9c681ac447" providerId="ADAL" clId="{D66DAB3C-0C0A-DF4D-945B-5321B6B87410}" dt="2022-11-23T00:58:28.621" v="92"/>
        <pc:sldMkLst>
          <pc:docMk/>
          <pc:sldMk cId="0" sldId="286"/>
        </pc:sldMkLst>
        <pc:spChg chg="add del mod">
          <ac:chgData name="신 현준" userId="2a61c25f-14a3-461d-afad-db9c681ac447" providerId="ADAL" clId="{D66DAB3C-0C0A-DF4D-945B-5321B6B87410}" dt="2022-11-23T00:58:27.700" v="91"/>
          <ac:spMkLst>
            <pc:docMk/>
            <pc:sldMk cId="0" sldId="286"/>
            <ac:spMk id="2" creationId="{64C0BE39-ECD2-99C8-2B90-43E82D29EC5D}"/>
          </ac:spMkLst>
        </pc:spChg>
        <pc:spChg chg="add mod">
          <ac:chgData name="신 현준" userId="2a61c25f-14a3-461d-afad-db9c681ac447" providerId="ADAL" clId="{D66DAB3C-0C0A-DF4D-945B-5321B6B87410}" dt="2022-11-23T00:58:28.621" v="92"/>
          <ac:spMkLst>
            <pc:docMk/>
            <pc:sldMk cId="0" sldId="286"/>
            <ac:spMk id="3" creationId="{1F410CC7-BC2B-225D-3AC8-562A2A1BB135}"/>
          </ac:spMkLst>
        </pc:spChg>
        <pc:spChg chg="mod">
          <ac:chgData name="신 현준" userId="2a61c25f-14a3-461d-afad-db9c681ac447" providerId="ADAL" clId="{D66DAB3C-0C0A-DF4D-945B-5321B6B87410}" dt="2022-11-23T00:58:27.700" v="91"/>
          <ac:spMkLst>
            <pc:docMk/>
            <pc:sldMk cId="0" sldId="286"/>
            <ac:spMk id="348" creationId="{00000000-0000-0000-0000-000000000000}"/>
          </ac:spMkLst>
        </pc:spChg>
        <pc:spChg chg="del mod">
          <ac:chgData name="신 현준" userId="2a61c25f-14a3-461d-afad-db9c681ac447" providerId="ADAL" clId="{D66DAB3C-0C0A-DF4D-945B-5321B6B87410}" dt="2022-11-23T00:58:27.700" v="91"/>
          <ac:spMkLst>
            <pc:docMk/>
            <pc:sldMk cId="0" sldId="286"/>
            <ac:spMk id="349" creationId="{00000000-0000-0000-0000-000000000000}"/>
          </ac:spMkLst>
        </pc:spChg>
      </pc:sldChg>
      <pc:sldChg chg="modSp">
        <pc:chgData name="신 현준" userId="2a61c25f-14a3-461d-afad-db9c681ac447" providerId="ADAL" clId="{D66DAB3C-0C0A-DF4D-945B-5321B6B87410}" dt="2022-11-23T00:47:08.795" v="0"/>
        <pc:sldMkLst>
          <pc:docMk/>
          <pc:sldMk cId="0" sldId="287"/>
        </pc:sldMkLst>
        <pc:spChg chg="mod">
          <ac:chgData name="신 현준" userId="2a61c25f-14a3-461d-afad-db9c681ac447" providerId="ADAL" clId="{D66DAB3C-0C0A-DF4D-945B-5321B6B87410}" dt="2022-11-23T00:47:08.795" v="0"/>
          <ac:spMkLst>
            <pc:docMk/>
            <pc:sldMk cId="0" sldId="287"/>
            <ac:spMk id="4" creationId="{EA062934-F919-B347-B81A-23FF9D1CA4F3}"/>
          </ac:spMkLst>
        </pc:spChg>
        <pc:spChg chg="mod">
          <ac:chgData name="신 현준" userId="2a61c25f-14a3-461d-afad-db9c681ac447" providerId="ADAL" clId="{D66DAB3C-0C0A-DF4D-945B-5321B6B87410}" dt="2022-11-23T00:47:08.795" v="0"/>
          <ac:spMkLst>
            <pc:docMk/>
            <pc:sldMk cId="0" sldId="287"/>
            <ac:spMk id="352" creationId="{00000000-0000-0000-0000-000000000000}"/>
          </ac:spMkLst>
        </pc:spChg>
      </pc:sldChg>
      <pc:sldChg chg="modSp mod">
        <pc:chgData name="신 현준" userId="2a61c25f-14a3-461d-afad-db9c681ac447" providerId="ADAL" clId="{D66DAB3C-0C0A-DF4D-945B-5321B6B87410}" dt="2022-11-23T00:58:56.161" v="97" actId="14100"/>
        <pc:sldMkLst>
          <pc:docMk/>
          <pc:sldMk cId="0" sldId="288"/>
        </pc:sldMkLst>
        <pc:spChg chg="mod">
          <ac:chgData name="신 현준" userId="2a61c25f-14a3-461d-afad-db9c681ac447" providerId="ADAL" clId="{D66DAB3C-0C0A-DF4D-945B-5321B6B87410}" dt="2022-11-23T00:47:08.795" v="0"/>
          <ac:spMkLst>
            <pc:docMk/>
            <pc:sldMk cId="0" sldId="288"/>
            <ac:spMk id="4" creationId="{59D19F25-B548-2D4F-8281-C68BFB5798ED}"/>
          </ac:spMkLst>
        </pc:spChg>
        <pc:spChg chg="mod">
          <ac:chgData name="신 현준" userId="2a61c25f-14a3-461d-afad-db9c681ac447" providerId="ADAL" clId="{D66DAB3C-0C0A-DF4D-945B-5321B6B87410}" dt="2022-11-23T00:47:08.795" v="0"/>
          <ac:spMkLst>
            <pc:docMk/>
            <pc:sldMk cId="0" sldId="288"/>
            <ac:spMk id="5" creationId="{909EC94F-D61D-194A-A13B-2CD02FAB6279}"/>
          </ac:spMkLst>
        </pc:spChg>
        <pc:spChg chg="mod">
          <ac:chgData name="신 현준" userId="2a61c25f-14a3-461d-afad-db9c681ac447" providerId="ADAL" clId="{D66DAB3C-0C0A-DF4D-945B-5321B6B87410}" dt="2022-11-23T00:58:56.161" v="97" actId="14100"/>
          <ac:spMkLst>
            <pc:docMk/>
            <pc:sldMk cId="0" sldId="288"/>
            <ac:spMk id="360" creationId="{00000000-0000-0000-0000-000000000000}"/>
          </ac:spMkLst>
        </pc:spChg>
      </pc:sldChg>
      <pc:sldChg chg="addSp delSp modSp mod">
        <pc:chgData name="신 현준" userId="2a61c25f-14a3-461d-afad-db9c681ac447" providerId="ADAL" clId="{D66DAB3C-0C0A-DF4D-945B-5321B6B87410}" dt="2022-11-23T00:59:08.312" v="101" actId="12"/>
        <pc:sldMkLst>
          <pc:docMk/>
          <pc:sldMk cId="0" sldId="289"/>
        </pc:sldMkLst>
        <pc:spChg chg="add del mod">
          <ac:chgData name="신 현준" userId="2a61c25f-14a3-461d-afad-db9c681ac447" providerId="ADAL" clId="{D66DAB3C-0C0A-DF4D-945B-5321B6B87410}" dt="2022-11-23T00:59:01.884" v="99"/>
          <ac:spMkLst>
            <pc:docMk/>
            <pc:sldMk cId="0" sldId="289"/>
            <ac:spMk id="2" creationId="{5D8E4E09-0B98-E202-9FFC-DD4FEC6DE2CD}"/>
          </ac:spMkLst>
        </pc:spChg>
        <pc:spChg chg="add mod">
          <ac:chgData name="신 현준" userId="2a61c25f-14a3-461d-afad-db9c681ac447" providerId="ADAL" clId="{D66DAB3C-0C0A-DF4D-945B-5321B6B87410}" dt="2022-11-23T00:59:02.873" v="100"/>
          <ac:spMkLst>
            <pc:docMk/>
            <pc:sldMk cId="0" sldId="289"/>
            <ac:spMk id="3" creationId="{83CCFC4A-EC56-64A7-4323-B8AADF667846}"/>
          </ac:spMkLst>
        </pc:spChg>
        <pc:spChg chg="mod">
          <ac:chgData name="신 현준" userId="2a61c25f-14a3-461d-afad-db9c681ac447" providerId="ADAL" clId="{D66DAB3C-0C0A-DF4D-945B-5321B6B87410}" dt="2022-11-23T00:59:08.312" v="101" actId="12"/>
          <ac:spMkLst>
            <pc:docMk/>
            <pc:sldMk cId="0" sldId="289"/>
            <ac:spMk id="362" creationId="{00000000-0000-0000-0000-000000000000}"/>
          </ac:spMkLst>
        </pc:spChg>
        <pc:spChg chg="del mod">
          <ac:chgData name="신 현준" userId="2a61c25f-14a3-461d-afad-db9c681ac447" providerId="ADAL" clId="{D66DAB3C-0C0A-DF4D-945B-5321B6B87410}" dt="2022-11-23T00:59:01.884" v="99"/>
          <ac:spMkLst>
            <pc:docMk/>
            <pc:sldMk cId="0" sldId="289"/>
            <ac:spMk id="363" creationId="{00000000-0000-0000-0000-000000000000}"/>
          </ac:spMkLst>
        </pc:spChg>
      </pc:sldChg>
      <pc:sldChg chg="modSp">
        <pc:chgData name="신 현준" userId="2a61c25f-14a3-461d-afad-db9c681ac447" providerId="ADAL" clId="{D66DAB3C-0C0A-DF4D-945B-5321B6B87410}" dt="2022-11-23T00:47:08.795" v="0"/>
        <pc:sldMkLst>
          <pc:docMk/>
          <pc:sldMk cId="0" sldId="290"/>
        </pc:sldMkLst>
        <pc:spChg chg="mod">
          <ac:chgData name="신 현준" userId="2a61c25f-14a3-461d-afad-db9c681ac447" providerId="ADAL" clId="{D66DAB3C-0C0A-DF4D-945B-5321B6B87410}" dt="2022-11-23T00:47:08.795" v="0"/>
          <ac:spMkLst>
            <pc:docMk/>
            <pc:sldMk cId="0" sldId="290"/>
            <ac:spMk id="365" creationId="{00000000-0000-0000-0000-000000000000}"/>
          </ac:spMkLst>
        </pc:spChg>
        <pc:spChg chg="mod">
          <ac:chgData name="신 현준" userId="2a61c25f-14a3-461d-afad-db9c681ac447" providerId="ADAL" clId="{D66DAB3C-0C0A-DF4D-945B-5321B6B87410}" dt="2022-11-23T00:47:08.795" v="0"/>
          <ac:spMkLst>
            <pc:docMk/>
            <pc:sldMk cId="0" sldId="290"/>
            <ac:spMk id="366" creationId="{00000000-0000-0000-0000-000000000000}"/>
          </ac:spMkLst>
        </pc:spChg>
      </pc:sldChg>
      <pc:sldChg chg="modSp">
        <pc:chgData name="신 현준" userId="2a61c25f-14a3-461d-afad-db9c681ac447" providerId="ADAL" clId="{D66DAB3C-0C0A-DF4D-945B-5321B6B87410}" dt="2022-11-23T00:47:08.795" v="0"/>
        <pc:sldMkLst>
          <pc:docMk/>
          <pc:sldMk cId="0" sldId="291"/>
        </pc:sldMkLst>
        <pc:spChg chg="mod">
          <ac:chgData name="신 현준" userId="2a61c25f-14a3-461d-afad-db9c681ac447" providerId="ADAL" clId="{D66DAB3C-0C0A-DF4D-945B-5321B6B87410}" dt="2022-11-23T00:47:08.795" v="0"/>
          <ac:spMkLst>
            <pc:docMk/>
            <pc:sldMk cId="0" sldId="291"/>
            <ac:spMk id="4" creationId="{F18F4BD4-4CF6-0A4D-8ADE-ED6B4DBBF0EC}"/>
          </ac:spMkLst>
        </pc:spChg>
        <pc:spChg chg="mod">
          <ac:chgData name="신 현준" userId="2a61c25f-14a3-461d-afad-db9c681ac447" providerId="ADAL" clId="{D66DAB3C-0C0A-DF4D-945B-5321B6B87410}" dt="2022-11-23T00:47:08.795" v="0"/>
          <ac:spMkLst>
            <pc:docMk/>
            <pc:sldMk cId="0" sldId="291"/>
            <ac:spMk id="5" creationId="{F86A71B8-C6EB-174A-B747-E66E401D4D1A}"/>
          </ac:spMkLst>
        </pc:spChg>
      </pc:sldChg>
      <pc:sldChg chg="modSp mod">
        <pc:chgData name="신 현준" userId="2a61c25f-14a3-461d-afad-db9c681ac447" providerId="ADAL" clId="{D66DAB3C-0C0A-DF4D-945B-5321B6B87410}" dt="2022-11-23T00:59:50.361" v="136" actId="403"/>
        <pc:sldMkLst>
          <pc:docMk/>
          <pc:sldMk cId="0" sldId="292"/>
        </pc:sldMkLst>
        <pc:spChg chg="mod">
          <ac:chgData name="신 현준" userId="2a61c25f-14a3-461d-afad-db9c681ac447" providerId="ADAL" clId="{D66DAB3C-0C0A-DF4D-945B-5321B6B87410}" dt="2022-11-23T00:47:08.795" v="0"/>
          <ac:spMkLst>
            <pc:docMk/>
            <pc:sldMk cId="0" sldId="292"/>
            <ac:spMk id="4" creationId="{27293BF7-EF11-4943-9455-FE6119FE8102}"/>
          </ac:spMkLst>
        </pc:spChg>
        <pc:spChg chg="mod">
          <ac:chgData name="신 현준" userId="2a61c25f-14a3-461d-afad-db9c681ac447" providerId="ADAL" clId="{D66DAB3C-0C0A-DF4D-945B-5321B6B87410}" dt="2022-11-23T00:47:08.795" v="0"/>
          <ac:spMkLst>
            <pc:docMk/>
            <pc:sldMk cId="0" sldId="292"/>
            <ac:spMk id="5" creationId="{4ABBCCAB-3446-A94F-9D44-69AB68A5C07D}"/>
          </ac:spMkLst>
        </pc:spChg>
        <pc:spChg chg="mod">
          <ac:chgData name="신 현준" userId="2a61c25f-14a3-461d-afad-db9c681ac447" providerId="ADAL" clId="{D66DAB3C-0C0A-DF4D-945B-5321B6B87410}" dt="2022-11-23T00:59:50.361" v="136" actId="403"/>
          <ac:spMkLst>
            <pc:docMk/>
            <pc:sldMk cId="0" sldId="292"/>
            <ac:spMk id="385" creationId="{00000000-0000-0000-0000-000000000000}"/>
          </ac:spMkLst>
        </pc:spChg>
        <pc:spChg chg="mod">
          <ac:chgData name="신 현준" userId="2a61c25f-14a3-461d-afad-db9c681ac447" providerId="ADAL" clId="{D66DAB3C-0C0A-DF4D-945B-5321B6B87410}" dt="2022-11-23T00:59:35.862" v="121" actId="1036"/>
          <ac:spMkLst>
            <pc:docMk/>
            <pc:sldMk cId="0" sldId="292"/>
            <ac:spMk id="386" creationId="{00000000-0000-0000-0000-000000000000}"/>
          </ac:spMkLst>
        </pc:spChg>
        <pc:spChg chg="mod">
          <ac:chgData name="신 현준" userId="2a61c25f-14a3-461d-afad-db9c681ac447" providerId="ADAL" clId="{D66DAB3C-0C0A-DF4D-945B-5321B6B87410}" dt="2022-11-23T00:59:35.862" v="121" actId="1036"/>
          <ac:spMkLst>
            <pc:docMk/>
            <pc:sldMk cId="0" sldId="292"/>
            <ac:spMk id="387" creationId="{00000000-0000-0000-0000-000000000000}"/>
          </ac:spMkLst>
        </pc:spChg>
        <pc:picChg chg="mod">
          <ac:chgData name="신 현준" userId="2a61c25f-14a3-461d-afad-db9c681ac447" providerId="ADAL" clId="{D66DAB3C-0C0A-DF4D-945B-5321B6B87410}" dt="2022-11-23T00:59:35.862" v="121" actId="1036"/>
          <ac:picMkLst>
            <pc:docMk/>
            <pc:sldMk cId="0" sldId="292"/>
            <ac:picMk id="383" creationId="{00000000-0000-0000-0000-000000000000}"/>
          </ac:picMkLst>
        </pc:picChg>
        <pc:picChg chg="mod">
          <ac:chgData name="신 현준" userId="2a61c25f-14a3-461d-afad-db9c681ac447" providerId="ADAL" clId="{D66DAB3C-0C0A-DF4D-945B-5321B6B87410}" dt="2022-11-23T00:59:35.862" v="121" actId="1036"/>
          <ac:picMkLst>
            <pc:docMk/>
            <pc:sldMk cId="0" sldId="292"/>
            <ac:picMk id="384" creationId="{00000000-0000-0000-0000-000000000000}"/>
          </ac:picMkLst>
        </pc:picChg>
      </pc:sldChg>
      <pc:sldChg chg="delSp modSp mod modClrScheme chgLayout">
        <pc:chgData name="신 현준" userId="2a61c25f-14a3-461d-afad-db9c681ac447" providerId="ADAL" clId="{D66DAB3C-0C0A-DF4D-945B-5321B6B87410}" dt="2022-11-23T00:59:57.356" v="137" actId="700"/>
        <pc:sldMkLst>
          <pc:docMk/>
          <pc:sldMk cId="0" sldId="293"/>
        </pc:sldMkLst>
        <pc:spChg chg="del mod">
          <ac:chgData name="신 현준" userId="2a61c25f-14a3-461d-afad-db9c681ac447" providerId="ADAL" clId="{D66DAB3C-0C0A-DF4D-945B-5321B6B87410}" dt="2022-11-23T00:59:57.356" v="137" actId="700"/>
          <ac:spMkLst>
            <pc:docMk/>
            <pc:sldMk cId="0" sldId="293"/>
            <ac:spMk id="4" creationId="{A09A7391-2815-664F-89EA-93918B90645D}"/>
          </ac:spMkLst>
        </pc:spChg>
        <pc:spChg chg="del mod">
          <ac:chgData name="신 현준" userId="2a61c25f-14a3-461d-afad-db9c681ac447" providerId="ADAL" clId="{D66DAB3C-0C0A-DF4D-945B-5321B6B87410}" dt="2022-11-23T00:59:57.356" v="137" actId="700"/>
          <ac:spMkLst>
            <pc:docMk/>
            <pc:sldMk cId="0" sldId="293"/>
            <ac:spMk id="5" creationId="{601674BD-81AF-324D-ACF6-E60D1371BE64}"/>
          </ac:spMkLst>
        </pc:spChg>
      </pc:sldChg>
      <pc:sldChg chg="addSp delSp modSp mod">
        <pc:chgData name="신 현준" userId="2a61c25f-14a3-461d-afad-db9c681ac447" providerId="ADAL" clId="{D66DAB3C-0C0A-DF4D-945B-5321B6B87410}" dt="2022-11-23T01:00:03.378" v="140"/>
        <pc:sldMkLst>
          <pc:docMk/>
          <pc:sldMk cId="0" sldId="294"/>
        </pc:sldMkLst>
        <pc:spChg chg="add del mod">
          <ac:chgData name="신 현준" userId="2a61c25f-14a3-461d-afad-db9c681ac447" providerId="ADAL" clId="{D66DAB3C-0C0A-DF4D-945B-5321B6B87410}" dt="2022-11-23T01:00:02.484" v="139"/>
          <ac:spMkLst>
            <pc:docMk/>
            <pc:sldMk cId="0" sldId="294"/>
            <ac:spMk id="2" creationId="{B18A121A-9B13-CE08-578B-7851C75E7E63}"/>
          </ac:spMkLst>
        </pc:spChg>
        <pc:spChg chg="add mod">
          <ac:chgData name="신 현준" userId="2a61c25f-14a3-461d-afad-db9c681ac447" providerId="ADAL" clId="{D66DAB3C-0C0A-DF4D-945B-5321B6B87410}" dt="2022-11-23T01:00:03.378" v="140"/>
          <ac:spMkLst>
            <pc:docMk/>
            <pc:sldMk cId="0" sldId="294"/>
            <ac:spMk id="3" creationId="{EEFE1950-C056-D6F1-743C-15D90CC5F2BF}"/>
          </ac:spMkLst>
        </pc:spChg>
        <pc:spChg chg="mod">
          <ac:chgData name="신 현준" userId="2a61c25f-14a3-461d-afad-db9c681ac447" providerId="ADAL" clId="{D66DAB3C-0C0A-DF4D-945B-5321B6B87410}" dt="2022-11-23T01:00:02.484" v="139"/>
          <ac:spMkLst>
            <pc:docMk/>
            <pc:sldMk cId="0" sldId="294"/>
            <ac:spMk id="399" creationId="{00000000-0000-0000-0000-000000000000}"/>
          </ac:spMkLst>
        </pc:spChg>
        <pc:spChg chg="del mod">
          <ac:chgData name="신 현준" userId="2a61c25f-14a3-461d-afad-db9c681ac447" providerId="ADAL" clId="{D66DAB3C-0C0A-DF4D-945B-5321B6B87410}" dt="2022-11-23T01:00:02.484" v="139"/>
          <ac:spMkLst>
            <pc:docMk/>
            <pc:sldMk cId="0" sldId="294"/>
            <ac:spMk id="400" creationId="{00000000-0000-0000-0000-000000000000}"/>
          </ac:spMkLst>
        </pc:spChg>
      </pc:sldChg>
      <pc:sldChg chg="delSp modSp mod modClrScheme chgLayout">
        <pc:chgData name="신 현준" userId="2a61c25f-14a3-461d-afad-db9c681ac447" providerId="ADAL" clId="{D66DAB3C-0C0A-DF4D-945B-5321B6B87410}" dt="2022-11-23T01:00:08.035" v="141" actId="700"/>
        <pc:sldMkLst>
          <pc:docMk/>
          <pc:sldMk cId="0" sldId="295"/>
        </pc:sldMkLst>
        <pc:spChg chg="del mod">
          <ac:chgData name="신 현준" userId="2a61c25f-14a3-461d-afad-db9c681ac447" providerId="ADAL" clId="{D66DAB3C-0C0A-DF4D-945B-5321B6B87410}" dt="2022-11-23T01:00:08.035" v="141" actId="700"/>
          <ac:spMkLst>
            <pc:docMk/>
            <pc:sldMk cId="0" sldId="295"/>
            <ac:spMk id="4" creationId="{40525F92-E687-E647-BD1B-F1A794D51829}"/>
          </ac:spMkLst>
        </pc:spChg>
        <pc:spChg chg="del mod">
          <ac:chgData name="신 현준" userId="2a61c25f-14a3-461d-afad-db9c681ac447" providerId="ADAL" clId="{D66DAB3C-0C0A-DF4D-945B-5321B6B87410}" dt="2022-11-23T01:00:08.035" v="141" actId="700"/>
          <ac:spMkLst>
            <pc:docMk/>
            <pc:sldMk cId="0" sldId="295"/>
            <ac:spMk id="5" creationId="{9BFFBEA7-E918-8742-8635-C24ADC081EF2}"/>
          </ac:spMkLst>
        </pc:spChg>
      </pc:sldChg>
      <pc:sldChg chg="modSp">
        <pc:chgData name="신 현준" userId="2a61c25f-14a3-461d-afad-db9c681ac447" providerId="ADAL" clId="{D66DAB3C-0C0A-DF4D-945B-5321B6B87410}" dt="2022-11-23T00:47:08.795" v="0"/>
        <pc:sldMkLst>
          <pc:docMk/>
          <pc:sldMk cId="0" sldId="296"/>
        </pc:sldMkLst>
        <pc:spChg chg="mod">
          <ac:chgData name="신 현준" userId="2a61c25f-14a3-461d-afad-db9c681ac447" providerId="ADAL" clId="{D66DAB3C-0C0A-DF4D-945B-5321B6B87410}" dt="2022-11-23T00:47:08.795" v="0"/>
          <ac:spMkLst>
            <pc:docMk/>
            <pc:sldMk cId="0" sldId="296"/>
            <ac:spMk id="4" creationId="{D7B37267-8049-2347-8206-FCD403C900EC}"/>
          </ac:spMkLst>
        </pc:spChg>
        <pc:spChg chg="mod">
          <ac:chgData name="신 현준" userId="2a61c25f-14a3-461d-afad-db9c681ac447" providerId="ADAL" clId="{D66DAB3C-0C0A-DF4D-945B-5321B6B87410}" dt="2022-11-23T00:47:08.795" v="0"/>
          <ac:spMkLst>
            <pc:docMk/>
            <pc:sldMk cId="0" sldId="296"/>
            <ac:spMk id="420" creationId="{00000000-0000-0000-0000-000000000000}"/>
          </ac:spMkLst>
        </pc:spChg>
      </pc:sldChg>
      <pc:sldChg chg="modSp">
        <pc:chgData name="신 현준" userId="2a61c25f-14a3-461d-afad-db9c681ac447" providerId="ADAL" clId="{D66DAB3C-0C0A-DF4D-945B-5321B6B87410}" dt="2022-11-23T00:47:08.795" v="0"/>
        <pc:sldMkLst>
          <pc:docMk/>
          <pc:sldMk cId="0" sldId="297"/>
        </pc:sldMkLst>
        <pc:spChg chg="mod">
          <ac:chgData name="신 현준" userId="2a61c25f-14a3-461d-afad-db9c681ac447" providerId="ADAL" clId="{D66DAB3C-0C0A-DF4D-945B-5321B6B87410}" dt="2022-11-23T00:47:08.795" v="0"/>
          <ac:spMkLst>
            <pc:docMk/>
            <pc:sldMk cId="0" sldId="297"/>
            <ac:spMk id="424" creationId="{00000000-0000-0000-0000-000000000000}"/>
          </ac:spMkLst>
        </pc:spChg>
        <pc:spChg chg="mod">
          <ac:chgData name="신 현준" userId="2a61c25f-14a3-461d-afad-db9c681ac447" providerId="ADAL" clId="{D66DAB3C-0C0A-DF4D-945B-5321B6B87410}" dt="2022-11-23T00:47:08.795" v="0"/>
          <ac:spMkLst>
            <pc:docMk/>
            <pc:sldMk cId="0" sldId="297"/>
            <ac:spMk id="425" creationId="{00000000-0000-0000-0000-000000000000}"/>
          </ac:spMkLst>
        </pc:spChg>
      </pc:sldChg>
      <pc:sldChg chg="modSp">
        <pc:chgData name="신 현준" userId="2a61c25f-14a3-461d-afad-db9c681ac447" providerId="ADAL" clId="{D66DAB3C-0C0A-DF4D-945B-5321B6B87410}" dt="2022-11-23T00:47:08.795" v="0"/>
        <pc:sldMkLst>
          <pc:docMk/>
          <pc:sldMk cId="0" sldId="298"/>
        </pc:sldMkLst>
        <pc:spChg chg="mod">
          <ac:chgData name="신 현준" userId="2a61c25f-14a3-461d-afad-db9c681ac447" providerId="ADAL" clId="{D66DAB3C-0C0A-DF4D-945B-5321B6B87410}" dt="2022-11-23T00:47:08.795" v="0"/>
          <ac:spMkLst>
            <pc:docMk/>
            <pc:sldMk cId="0" sldId="298"/>
            <ac:spMk id="430" creationId="{00000000-0000-0000-0000-000000000000}"/>
          </ac:spMkLst>
        </pc:spChg>
        <pc:spChg chg="mod">
          <ac:chgData name="신 현준" userId="2a61c25f-14a3-461d-afad-db9c681ac447" providerId="ADAL" clId="{D66DAB3C-0C0A-DF4D-945B-5321B6B87410}" dt="2022-11-23T00:47:08.795" v="0"/>
          <ac:spMkLst>
            <pc:docMk/>
            <pc:sldMk cId="0" sldId="298"/>
            <ac:spMk id="431" creationId="{00000000-0000-0000-0000-000000000000}"/>
          </ac:spMkLst>
        </pc:spChg>
      </pc:sldChg>
      <pc:sldChg chg="delSp modSp mod modClrScheme chgLayout">
        <pc:chgData name="신 현준" userId="2a61c25f-14a3-461d-afad-db9c681ac447" providerId="ADAL" clId="{D66DAB3C-0C0A-DF4D-945B-5321B6B87410}" dt="2022-11-23T01:00:18.919" v="142" actId="700"/>
        <pc:sldMkLst>
          <pc:docMk/>
          <pc:sldMk cId="0" sldId="299"/>
        </pc:sldMkLst>
        <pc:spChg chg="del mod">
          <ac:chgData name="신 현준" userId="2a61c25f-14a3-461d-afad-db9c681ac447" providerId="ADAL" clId="{D66DAB3C-0C0A-DF4D-945B-5321B6B87410}" dt="2022-11-23T01:00:18.919" v="142" actId="700"/>
          <ac:spMkLst>
            <pc:docMk/>
            <pc:sldMk cId="0" sldId="299"/>
            <ac:spMk id="4" creationId="{7C8DFABB-0E1D-3F45-8CEA-BC5B3E76D546}"/>
          </ac:spMkLst>
        </pc:spChg>
        <pc:spChg chg="del mod">
          <ac:chgData name="신 현준" userId="2a61c25f-14a3-461d-afad-db9c681ac447" providerId="ADAL" clId="{D66DAB3C-0C0A-DF4D-945B-5321B6B87410}" dt="2022-11-23T01:00:18.919" v="142" actId="700"/>
          <ac:spMkLst>
            <pc:docMk/>
            <pc:sldMk cId="0" sldId="299"/>
            <ac:spMk id="5" creationId="{9A785DC6-0C97-914A-B2E4-0323C2B00115}"/>
          </ac:spMkLst>
        </pc:spChg>
      </pc:sldChg>
      <pc:sldChg chg="delSp modSp mod modClrScheme chgLayout">
        <pc:chgData name="신 현준" userId="2a61c25f-14a3-461d-afad-db9c681ac447" providerId="ADAL" clId="{D66DAB3C-0C0A-DF4D-945B-5321B6B87410}" dt="2022-11-23T01:00:23.851" v="143" actId="700"/>
        <pc:sldMkLst>
          <pc:docMk/>
          <pc:sldMk cId="0" sldId="300"/>
        </pc:sldMkLst>
        <pc:spChg chg="del mod">
          <ac:chgData name="신 현준" userId="2a61c25f-14a3-461d-afad-db9c681ac447" providerId="ADAL" clId="{D66DAB3C-0C0A-DF4D-945B-5321B6B87410}" dt="2022-11-23T01:00:23.851" v="143" actId="700"/>
          <ac:spMkLst>
            <pc:docMk/>
            <pc:sldMk cId="0" sldId="300"/>
            <ac:spMk id="4" creationId="{ABB5C96A-49E3-744C-A527-50791EF6BA1C}"/>
          </ac:spMkLst>
        </pc:spChg>
        <pc:spChg chg="del mod">
          <ac:chgData name="신 현준" userId="2a61c25f-14a3-461d-afad-db9c681ac447" providerId="ADAL" clId="{D66DAB3C-0C0A-DF4D-945B-5321B6B87410}" dt="2022-11-23T01:00:23.851" v="143" actId="700"/>
          <ac:spMkLst>
            <pc:docMk/>
            <pc:sldMk cId="0" sldId="300"/>
            <ac:spMk id="5" creationId="{39D1333F-3B85-5045-8723-51C8C16C4A8E}"/>
          </ac:spMkLst>
        </pc:spChg>
      </pc:sldChg>
      <pc:sldChg chg="addSp delSp modSp mod">
        <pc:chgData name="신 현준" userId="2a61c25f-14a3-461d-afad-db9c681ac447" providerId="ADAL" clId="{D66DAB3C-0C0A-DF4D-945B-5321B6B87410}" dt="2022-11-23T01:01:02.944" v="165" actId="1036"/>
        <pc:sldMkLst>
          <pc:docMk/>
          <pc:sldMk cId="0" sldId="301"/>
        </pc:sldMkLst>
        <pc:spChg chg="add mod">
          <ac:chgData name="신 현준" userId="2a61c25f-14a3-461d-afad-db9c681ac447" providerId="ADAL" clId="{D66DAB3C-0C0A-DF4D-945B-5321B6B87410}" dt="2022-11-23T01:00:35.720" v="151" actId="20577"/>
          <ac:spMkLst>
            <pc:docMk/>
            <pc:sldMk cId="0" sldId="301"/>
            <ac:spMk id="2" creationId="{3387EC3C-B168-0F1B-354C-F7E54F3522F7}"/>
          </ac:spMkLst>
        </pc:spChg>
        <pc:spChg chg="add mod">
          <ac:chgData name="신 현준" userId="2a61c25f-14a3-461d-afad-db9c681ac447" providerId="ADAL" clId="{D66DAB3C-0C0A-DF4D-945B-5321B6B87410}" dt="2022-11-23T01:00:29.451" v="145"/>
          <ac:spMkLst>
            <pc:docMk/>
            <pc:sldMk cId="0" sldId="301"/>
            <ac:spMk id="3" creationId="{6767527B-A8C7-3EDD-3A7B-4E58C07AAE07}"/>
          </ac:spMkLst>
        </pc:spChg>
        <pc:spChg chg="del mod">
          <ac:chgData name="신 현준" userId="2a61c25f-14a3-461d-afad-db9c681ac447" providerId="ADAL" clId="{D66DAB3C-0C0A-DF4D-945B-5321B6B87410}" dt="2022-11-23T01:00:29.451" v="145"/>
          <ac:spMkLst>
            <pc:docMk/>
            <pc:sldMk cId="0" sldId="301"/>
            <ac:spMk id="4" creationId="{8B755145-04B9-824D-B8AE-E1B831289FBC}"/>
          </ac:spMkLst>
        </pc:spChg>
        <pc:spChg chg="del mod">
          <ac:chgData name="신 현준" userId="2a61c25f-14a3-461d-afad-db9c681ac447" providerId="ADAL" clId="{D66DAB3C-0C0A-DF4D-945B-5321B6B87410}" dt="2022-11-23T01:00:29.451" v="145"/>
          <ac:spMkLst>
            <pc:docMk/>
            <pc:sldMk cId="0" sldId="301"/>
            <ac:spMk id="499" creationId="{00000000-0000-0000-0000-000000000000}"/>
          </ac:spMkLst>
        </pc:spChg>
        <pc:spChg chg="mod">
          <ac:chgData name="신 현준" userId="2a61c25f-14a3-461d-afad-db9c681ac447" providerId="ADAL" clId="{D66DAB3C-0C0A-DF4D-945B-5321B6B87410}" dt="2022-11-23T01:01:02.944" v="165" actId="1036"/>
          <ac:spMkLst>
            <pc:docMk/>
            <pc:sldMk cId="0" sldId="301"/>
            <ac:spMk id="504" creationId="{00000000-0000-0000-0000-000000000000}"/>
          </ac:spMkLst>
        </pc:spChg>
        <pc:picChg chg="mod">
          <ac:chgData name="신 현준" userId="2a61c25f-14a3-461d-afad-db9c681ac447" providerId="ADAL" clId="{D66DAB3C-0C0A-DF4D-945B-5321B6B87410}" dt="2022-11-23T01:01:02.944" v="165" actId="1036"/>
          <ac:picMkLst>
            <pc:docMk/>
            <pc:sldMk cId="0" sldId="301"/>
            <ac:picMk id="500" creationId="{00000000-0000-0000-0000-000000000000}"/>
          </ac:picMkLst>
        </pc:picChg>
        <pc:picChg chg="mod">
          <ac:chgData name="신 현준" userId="2a61c25f-14a3-461d-afad-db9c681ac447" providerId="ADAL" clId="{D66DAB3C-0C0A-DF4D-945B-5321B6B87410}" dt="2022-11-23T01:01:02.944" v="165" actId="1036"/>
          <ac:picMkLst>
            <pc:docMk/>
            <pc:sldMk cId="0" sldId="301"/>
            <ac:picMk id="501" creationId="{00000000-0000-0000-0000-000000000000}"/>
          </ac:picMkLst>
        </pc:picChg>
        <pc:picChg chg="mod">
          <ac:chgData name="신 현준" userId="2a61c25f-14a3-461d-afad-db9c681ac447" providerId="ADAL" clId="{D66DAB3C-0C0A-DF4D-945B-5321B6B87410}" dt="2022-11-23T01:01:02.944" v="165" actId="1036"/>
          <ac:picMkLst>
            <pc:docMk/>
            <pc:sldMk cId="0" sldId="301"/>
            <ac:picMk id="502" creationId="{00000000-0000-0000-0000-000000000000}"/>
          </ac:picMkLst>
        </pc:picChg>
        <pc:picChg chg="mod">
          <ac:chgData name="신 현준" userId="2a61c25f-14a3-461d-afad-db9c681ac447" providerId="ADAL" clId="{D66DAB3C-0C0A-DF4D-945B-5321B6B87410}" dt="2022-11-23T01:01:02.944" v="165" actId="1036"/>
          <ac:picMkLst>
            <pc:docMk/>
            <pc:sldMk cId="0" sldId="301"/>
            <ac:picMk id="503" creationId="{00000000-0000-0000-0000-000000000000}"/>
          </ac:picMkLst>
        </pc:picChg>
      </pc:sldChg>
      <pc:sldChg chg="addSp delSp modSp mod">
        <pc:chgData name="신 현준" userId="2a61c25f-14a3-461d-afad-db9c681ac447" providerId="ADAL" clId="{D66DAB3C-0C0A-DF4D-945B-5321B6B87410}" dt="2022-11-23T01:01:13.201" v="177" actId="1036"/>
        <pc:sldMkLst>
          <pc:docMk/>
          <pc:sldMk cId="0" sldId="302"/>
        </pc:sldMkLst>
        <pc:spChg chg="add mod">
          <ac:chgData name="신 현준" userId="2a61c25f-14a3-461d-afad-db9c681ac447" providerId="ADAL" clId="{D66DAB3C-0C0A-DF4D-945B-5321B6B87410}" dt="2022-11-23T01:00:52.311" v="159" actId="20577"/>
          <ac:spMkLst>
            <pc:docMk/>
            <pc:sldMk cId="0" sldId="302"/>
            <ac:spMk id="2" creationId="{9A60499E-7260-3747-D801-7FD529AE4F59}"/>
          </ac:spMkLst>
        </pc:spChg>
        <pc:spChg chg="add mod">
          <ac:chgData name="신 현준" userId="2a61c25f-14a3-461d-afad-db9c681ac447" providerId="ADAL" clId="{D66DAB3C-0C0A-DF4D-945B-5321B6B87410}" dt="2022-11-23T01:00:45.685" v="153"/>
          <ac:spMkLst>
            <pc:docMk/>
            <pc:sldMk cId="0" sldId="302"/>
            <ac:spMk id="3" creationId="{CB2A978C-AA1D-BB4C-379D-1D6A655D39E7}"/>
          </ac:spMkLst>
        </pc:spChg>
        <pc:spChg chg="del mod">
          <ac:chgData name="신 현준" userId="2a61c25f-14a3-461d-afad-db9c681ac447" providerId="ADAL" clId="{D66DAB3C-0C0A-DF4D-945B-5321B6B87410}" dt="2022-11-23T01:00:45.685" v="153"/>
          <ac:spMkLst>
            <pc:docMk/>
            <pc:sldMk cId="0" sldId="302"/>
            <ac:spMk id="4" creationId="{B1641FE3-6311-E346-93F0-64CA37E363B3}"/>
          </ac:spMkLst>
        </pc:spChg>
        <pc:spChg chg="del mod">
          <ac:chgData name="신 현준" userId="2a61c25f-14a3-461d-afad-db9c681ac447" providerId="ADAL" clId="{D66DAB3C-0C0A-DF4D-945B-5321B6B87410}" dt="2022-11-23T01:00:45.685" v="153"/>
          <ac:spMkLst>
            <pc:docMk/>
            <pc:sldMk cId="0" sldId="302"/>
            <ac:spMk id="507" creationId="{00000000-0000-0000-0000-000000000000}"/>
          </ac:spMkLst>
        </pc:spChg>
        <pc:picChg chg="mod">
          <ac:chgData name="신 현준" userId="2a61c25f-14a3-461d-afad-db9c681ac447" providerId="ADAL" clId="{D66DAB3C-0C0A-DF4D-945B-5321B6B87410}" dt="2022-11-23T01:01:13.201" v="177" actId="1036"/>
          <ac:picMkLst>
            <pc:docMk/>
            <pc:sldMk cId="0" sldId="302"/>
            <ac:picMk id="508" creationId="{00000000-0000-0000-0000-000000000000}"/>
          </ac:picMkLst>
        </pc:picChg>
        <pc:picChg chg="mod">
          <ac:chgData name="신 현준" userId="2a61c25f-14a3-461d-afad-db9c681ac447" providerId="ADAL" clId="{D66DAB3C-0C0A-DF4D-945B-5321B6B87410}" dt="2022-11-23T01:01:13.201" v="177" actId="1036"/>
          <ac:picMkLst>
            <pc:docMk/>
            <pc:sldMk cId="0" sldId="302"/>
            <ac:picMk id="509" creationId="{00000000-0000-0000-0000-000000000000}"/>
          </ac:picMkLst>
        </pc:picChg>
      </pc:sldChg>
      <pc:sldChg chg="modSp">
        <pc:chgData name="신 현준" userId="2a61c25f-14a3-461d-afad-db9c681ac447" providerId="ADAL" clId="{D66DAB3C-0C0A-DF4D-945B-5321B6B87410}" dt="2022-11-23T00:47:08.795" v="0"/>
        <pc:sldMkLst>
          <pc:docMk/>
          <pc:sldMk cId="0" sldId="303"/>
        </pc:sldMkLst>
        <pc:spChg chg="mod">
          <ac:chgData name="신 현준" userId="2a61c25f-14a3-461d-afad-db9c681ac447" providerId="ADAL" clId="{D66DAB3C-0C0A-DF4D-945B-5321B6B87410}" dt="2022-11-23T00:47:08.795" v="0"/>
          <ac:spMkLst>
            <pc:docMk/>
            <pc:sldMk cId="0" sldId="303"/>
            <ac:spMk id="511" creationId="{00000000-0000-0000-0000-000000000000}"/>
          </ac:spMkLst>
        </pc:spChg>
        <pc:spChg chg="mod">
          <ac:chgData name="신 현준" userId="2a61c25f-14a3-461d-afad-db9c681ac447" providerId="ADAL" clId="{D66DAB3C-0C0A-DF4D-945B-5321B6B87410}" dt="2022-11-23T00:47:08.795" v="0"/>
          <ac:spMkLst>
            <pc:docMk/>
            <pc:sldMk cId="0" sldId="303"/>
            <ac:spMk id="512" creationId="{00000000-0000-0000-0000-000000000000}"/>
          </ac:spMkLst>
        </pc:spChg>
      </pc:sldChg>
      <pc:sldChg chg="addSp delSp modSp mod">
        <pc:chgData name="신 현준" userId="2a61c25f-14a3-461d-afad-db9c681ac447" providerId="ADAL" clId="{D66DAB3C-0C0A-DF4D-945B-5321B6B87410}" dt="2022-11-23T01:01:27.029" v="180"/>
        <pc:sldMkLst>
          <pc:docMk/>
          <pc:sldMk cId="0" sldId="304"/>
        </pc:sldMkLst>
        <pc:spChg chg="add del mod">
          <ac:chgData name="신 현준" userId="2a61c25f-14a3-461d-afad-db9c681ac447" providerId="ADAL" clId="{D66DAB3C-0C0A-DF4D-945B-5321B6B87410}" dt="2022-11-23T01:01:26.169" v="179"/>
          <ac:spMkLst>
            <pc:docMk/>
            <pc:sldMk cId="0" sldId="304"/>
            <ac:spMk id="2" creationId="{BD0C2ACC-474B-8D79-48BD-55008F2DA612}"/>
          </ac:spMkLst>
        </pc:spChg>
        <pc:spChg chg="add mod">
          <ac:chgData name="신 현준" userId="2a61c25f-14a3-461d-afad-db9c681ac447" providerId="ADAL" clId="{D66DAB3C-0C0A-DF4D-945B-5321B6B87410}" dt="2022-11-23T01:01:27.029" v="180"/>
          <ac:spMkLst>
            <pc:docMk/>
            <pc:sldMk cId="0" sldId="304"/>
            <ac:spMk id="3" creationId="{42EDB9D8-3295-EA50-5563-F957FCF6C17F}"/>
          </ac:spMkLst>
        </pc:spChg>
        <pc:spChg chg="mod">
          <ac:chgData name="신 현준" userId="2a61c25f-14a3-461d-afad-db9c681ac447" providerId="ADAL" clId="{D66DAB3C-0C0A-DF4D-945B-5321B6B87410}" dt="2022-11-23T01:01:26.169" v="179"/>
          <ac:spMkLst>
            <pc:docMk/>
            <pc:sldMk cId="0" sldId="304"/>
            <ac:spMk id="514" creationId="{00000000-0000-0000-0000-000000000000}"/>
          </ac:spMkLst>
        </pc:spChg>
        <pc:spChg chg="del mod">
          <ac:chgData name="신 현준" userId="2a61c25f-14a3-461d-afad-db9c681ac447" providerId="ADAL" clId="{D66DAB3C-0C0A-DF4D-945B-5321B6B87410}" dt="2022-11-23T01:01:26.169" v="179"/>
          <ac:spMkLst>
            <pc:docMk/>
            <pc:sldMk cId="0" sldId="304"/>
            <ac:spMk id="515" creationId="{00000000-0000-0000-0000-000000000000}"/>
          </ac:spMkLst>
        </pc:spChg>
      </pc:sldChg>
      <pc:sldChg chg="modSp">
        <pc:chgData name="신 현준" userId="2a61c25f-14a3-461d-afad-db9c681ac447" providerId="ADAL" clId="{D66DAB3C-0C0A-DF4D-945B-5321B6B87410}" dt="2022-11-23T00:47:08.795" v="0"/>
        <pc:sldMkLst>
          <pc:docMk/>
          <pc:sldMk cId="0" sldId="305"/>
        </pc:sldMkLst>
        <pc:spChg chg="mod">
          <ac:chgData name="신 현준" userId="2a61c25f-14a3-461d-afad-db9c681ac447" providerId="ADAL" clId="{D66DAB3C-0C0A-DF4D-945B-5321B6B87410}" dt="2022-11-23T00:47:08.795" v="0"/>
          <ac:spMkLst>
            <pc:docMk/>
            <pc:sldMk cId="0" sldId="305"/>
            <ac:spMk id="4" creationId="{0F6031D0-4C3A-164D-9E02-93F75B333D77}"/>
          </ac:spMkLst>
        </pc:spChg>
        <pc:spChg chg="mod">
          <ac:chgData name="신 현준" userId="2a61c25f-14a3-461d-afad-db9c681ac447" providerId="ADAL" clId="{D66DAB3C-0C0A-DF4D-945B-5321B6B87410}" dt="2022-11-23T00:47:08.795" v="0"/>
          <ac:spMkLst>
            <pc:docMk/>
            <pc:sldMk cId="0" sldId="305"/>
            <ac:spMk id="533" creationId="{00000000-0000-0000-0000-000000000000}"/>
          </ac:spMkLst>
        </pc:spChg>
      </pc:sldChg>
      <pc:sldChg chg="addSp delSp modSp mod">
        <pc:chgData name="신 현준" userId="2a61c25f-14a3-461d-afad-db9c681ac447" providerId="ADAL" clId="{D66DAB3C-0C0A-DF4D-945B-5321B6B87410}" dt="2022-11-23T01:01:46.962" v="183"/>
        <pc:sldMkLst>
          <pc:docMk/>
          <pc:sldMk cId="0" sldId="306"/>
        </pc:sldMkLst>
        <pc:spChg chg="add mod">
          <ac:chgData name="신 현준" userId="2a61c25f-14a3-461d-afad-db9c681ac447" providerId="ADAL" clId="{D66DAB3C-0C0A-DF4D-945B-5321B6B87410}" dt="2022-11-23T01:01:46.962" v="183"/>
          <ac:spMkLst>
            <pc:docMk/>
            <pc:sldMk cId="0" sldId="306"/>
            <ac:spMk id="2" creationId="{7C01F7E3-C010-B3FA-691F-2BDF7390F651}"/>
          </ac:spMkLst>
        </pc:spChg>
        <pc:spChg chg="add mod">
          <ac:chgData name="신 현준" userId="2a61c25f-14a3-461d-afad-db9c681ac447" providerId="ADAL" clId="{D66DAB3C-0C0A-DF4D-945B-5321B6B87410}" dt="2022-11-23T01:01:45.882" v="182"/>
          <ac:spMkLst>
            <pc:docMk/>
            <pc:sldMk cId="0" sldId="306"/>
            <ac:spMk id="3" creationId="{17A87791-E43E-BB1E-4A81-CFCF9D6E0EC4}"/>
          </ac:spMkLst>
        </pc:spChg>
        <pc:spChg chg="del mod">
          <ac:chgData name="신 현준" userId="2a61c25f-14a3-461d-afad-db9c681ac447" providerId="ADAL" clId="{D66DAB3C-0C0A-DF4D-945B-5321B6B87410}" dt="2022-11-23T01:01:45.882" v="182"/>
          <ac:spMkLst>
            <pc:docMk/>
            <pc:sldMk cId="0" sldId="306"/>
            <ac:spMk id="4" creationId="{60C55BB8-1AA9-5B4D-B025-6D857D2437A4}"/>
          </ac:spMkLst>
        </pc:spChg>
        <pc:spChg chg="del mod">
          <ac:chgData name="신 현준" userId="2a61c25f-14a3-461d-afad-db9c681ac447" providerId="ADAL" clId="{D66DAB3C-0C0A-DF4D-945B-5321B6B87410}" dt="2022-11-23T01:01:45.882" v="182"/>
          <ac:spMkLst>
            <pc:docMk/>
            <pc:sldMk cId="0" sldId="306"/>
            <ac:spMk id="563" creationId="{00000000-0000-0000-0000-000000000000}"/>
          </ac:spMkLst>
        </pc:spChg>
      </pc:sldChg>
      <pc:sldChg chg="modSp">
        <pc:chgData name="신 현준" userId="2a61c25f-14a3-461d-afad-db9c681ac447" providerId="ADAL" clId="{D66DAB3C-0C0A-DF4D-945B-5321B6B87410}" dt="2022-11-23T00:47:08.795" v="0"/>
        <pc:sldMkLst>
          <pc:docMk/>
          <pc:sldMk cId="0" sldId="307"/>
        </pc:sldMkLst>
        <pc:spChg chg="mod">
          <ac:chgData name="신 현준" userId="2a61c25f-14a3-461d-afad-db9c681ac447" providerId="ADAL" clId="{D66DAB3C-0C0A-DF4D-945B-5321B6B87410}" dt="2022-11-23T00:47:08.795" v="0"/>
          <ac:spMkLst>
            <pc:docMk/>
            <pc:sldMk cId="0" sldId="307"/>
            <ac:spMk id="583" creationId="{00000000-0000-0000-0000-000000000000}"/>
          </ac:spMkLst>
        </pc:spChg>
        <pc:spChg chg="mod">
          <ac:chgData name="신 현준" userId="2a61c25f-14a3-461d-afad-db9c681ac447" providerId="ADAL" clId="{D66DAB3C-0C0A-DF4D-945B-5321B6B87410}" dt="2022-11-23T00:47:08.795" v="0"/>
          <ac:spMkLst>
            <pc:docMk/>
            <pc:sldMk cId="0" sldId="307"/>
            <ac:spMk id="584" creationId="{00000000-0000-0000-0000-000000000000}"/>
          </ac:spMkLst>
        </pc:spChg>
      </pc:sldChg>
      <pc:sldChg chg="modSp">
        <pc:chgData name="신 현준" userId="2a61c25f-14a3-461d-afad-db9c681ac447" providerId="ADAL" clId="{D66DAB3C-0C0A-DF4D-945B-5321B6B87410}" dt="2022-11-23T00:47:08.795" v="0"/>
        <pc:sldMkLst>
          <pc:docMk/>
          <pc:sldMk cId="0" sldId="308"/>
        </pc:sldMkLst>
        <pc:spChg chg="mod">
          <ac:chgData name="신 현준" userId="2a61c25f-14a3-461d-afad-db9c681ac447" providerId="ADAL" clId="{D66DAB3C-0C0A-DF4D-945B-5321B6B87410}" dt="2022-11-23T00:47:08.795" v="0"/>
          <ac:spMkLst>
            <pc:docMk/>
            <pc:sldMk cId="0" sldId="308"/>
            <ac:spMk id="605" creationId="{00000000-0000-0000-0000-000000000000}"/>
          </ac:spMkLst>
        </pc:spChg>
        <pc:spChg chg="mod">
          <ac:chgData name="신 현준" userId="2a61c25f-14a3-461d-afad-db9c681ac447" providerId="ADAL" clId="{D66DAB3C-0C0A-DF4D-945B-5321B6B87410}" dt="2022-11-23T00:47:08.795" v="0"/>
          <ac:spMkLst>
            <pc:docMk/>
            <pc:sldMk cId="0" sldId="308"/>
            <ac:spMk id="606" creationId="{00000000-0000-0000-0000-000000000000}"/>
          </ac:spMkLst>
        </pc:spChg>
      </pc:sldChg>
      <pc:sldChg chg="delSp modSp mod modClrScheme chgLayout">
        <pc:chgData name="신 현준" userId="2a61c25f-14a3-461d-afad-db9c681ac447" providerId="ADAL" clId="{D66DAB3C-0C0A-DF4D-945B-5321B6B87410}" dt="2022-11-23T01:02:45.638" v="184" actId="700"/>
        <pc:sldMkLst>
          <pc:docMk/>
          <pc:sldMk cId="0" sldId="309"/>
        </pc:sldMkLst>
        <pc:spChg chg="del mod">
          <ac:chgData name="신 현준" userId="2a61c25f-14a3-461d-afad-db9c681ac447" providerId="ADAL" clId="{D66DAB3C-0C0A-DF4D-945B-5321B6B87410}" dt="2022-11-23T01:02:45.638" v="184" actId="700"/>
          <ac:spMkLst>
            <pc:docMk/>
            <pc:sldMk cId="0" sldId="309"/>
            <ac:spMk id="4" creationId="{4C23F73D-0ED7-E541-89A1-9095C37C90E7}"/>
          </ac:spMkLst>
        </pc:spChg>
        <pc:spChg chg="del mod">
          <ac:chgData name="신 현준" userId="2a61c25f-14a3-461d-afad-db9c681ac447" providerId="ADAL" clId="{D66DAB3C-0C0A-DF4D-945B-5321B6B87410}" dt="2022-11-23T01:02:45.638" v="184" actId="700"/>
          <ac:spMkLst>
            <pc:docMk/>
            <pc:sldMk cId="0" sldId="309"/>
            <ac:spMk id="5" creationId="{7AAD098E-6E92-CB4D-AABC-5FDE5FC6E6E8}"/>
          </ac:spMkLst>
        </pc:spChg>
      </pc:sldChg>
      <pc:sldChg chg="modSp">
        <pc:chgData name="신 현준" userId="2a61c25f-14a3-461d-afad-db9c681ac447" providerId="ADAL" clId="{D66DAB3C-0C0A-DF4D-945B-5321B6B87410}" dt="2022-11-23T00:47:08.795" v="0"/>
        <pc:sldMkLst>
          <pc:docMk/>
          <pc:sldMk cId="0" sldId="310"/>
        </pc:sldMkLst>
        <pc:spChg chg="mod">
          <ac:chgData name="신 현준" userId="2a61c25f-14a3-461d-afad-db9c681ac447" providerId="ADAL" clId="{D66DAB3C-0C0A-DF4D-945B-5321B6B87410}" dt="2022-11-23T00:47:08.795" v="0"/>
          <ac:spMkLst>
            <pc:docMk/>
            <pc:sldMk cId="0" sldId="310"/>
            <ac:spMk id="4" creationId="{FD959201-6925-D544-BA04-9214C253604B}"/>
          </ac:spMkLst>
        </pc:spChg>
        <pc:spChg chg="mod">
          <ac:chgData name="신 현준" userId="2a61c25f-14a3-461d-afad-db9c681ac447" providerId="ADAL" clId="{D66DAB3C-0C0A-DF4D-945B-5321B6B87410}" dt="2022-11-23T00:47:08.795" v="0"/>
          <ac:spMkLst>
            <pc:docMk/>
            <pc:sldMk cId="0" sldId="310"/>
            <ac:spMk id="645" creationId="{00000000-0000-0000-0000-000000000000}"/>
          </ac:spMkLst>
        </pc:spChg>
      </pc:sldChg>
      <pc:sldChg chg="modSp">
        <pc:chgData name="신 현준" userId="2a61c25f-14a3-461d-afad-db9c681ac447" providerId="ADAL" clId="{D66DAB3C-0C0A-DF4D-945B-5321B6B87410}" dt="2022-11-23T00:47:08.795" v="0"/>
        <pc:sldMkLst>
          <pc:docMk/>
          <pc:sldMk cId="0" sldId="311"/>
        </pc:sldMkLst>
        <pc:spChg chg="mod">
          <ac:chgData name="신 현준" userId="2a61c25f-14a3-461d-afad-db9c681ac447" providerId="ADAL" clId="{D66DAB3C-0C0A-DF4D-945B-5321B6B87410}" dt="2022-11-23T00:47:08.795" v="0"/>
          <ac:spMkLst>
            <pc:docMk/>
            <pc:sldMk cId="0" sldId="311"/>
            <ac:spMk id="4" creationId="{605E0FAB-086C-674F-9533-C2F50724A84E}"/>
          </ac:spMkLst>
        </pc:spChg>
        <pc:spChg chg="mod">
          <ac:chgData name="신 현준" userId="2a61c25f-14a3-461d-afad-db9c681ac447" providerId="ADAL" clId="{D66DAB3C-0C0A-DF4D-945B-5321B6B87410}" dt="2022-11-23T00:47:08.795" v="0"/>
          <ac:spMkLst>
            <pc:docMk/>
            <pc:sldMk cId="0" sldId="311"/>
            <ac:spMk id="654" creationId="{00000000-0000-0000-0000-000000000000}"/>
          </ac:spMkLst>
        </pc:spChg>
      </pc:sldChg>
      <pc:sldChg chg="modSp">
        <pc:chgData name="신 현준" userId="2a61c25f-14a3-461d-afad-db9c681ac447" providerId="ADAL" clId="{D66DAB3C-0C0A-DF4D-945B-5321B6B87410}" dt="2022-11-23T00:47:08.795" v="0"/>
        <pc:sldMkLst>
          <pc:docMk/>
          <pc:sldMk cId="0" sldId="312"/>
        </pc:sldMkLst>
        <pc:spChg chg="mod">
          <ac:chgData name="신 현준" userId="2a61c25f-14a3-461d-afad-db9c681ac447" providerId="ADAL" clId="{D66DAB3C-0C0A-DF4D-945B-5321B6B87410}" dt="2022-11-23T00:47:08.795" v="0"/>
          <ac:spMkLst>
            <pc:docMk/>
            <pc:sldMk cId="0" sldId="312"/>
            <ac:spMk id="4" creationId="{802C0A13-513F-F542-970E-70831D91875C}"/>
          </ac:spMkLst>
        </pc:spChg>
        <pc:spChg chg="mod">
          <ac:chgData name="신 현준" userId="2a61c25f-14a3-461d-afad-db9c681ac447" providerId="ADAL" clId="{D66DAB3C-0C0A-DF4D-945B-5321B6B87410}" dt="2022-11-23T00:47:08.795" v="0"/>
          <ac:spMkLst>
            <pc:docMk/>
            <pc:sldMk cId="0" sldId="312"/>
            <ac:spMk id="664" creationId="{00000000-0000-0000-0000-000000000000}"/>
          </ac:spMkLst>
        </pc:spChg>
      </pc:sldChg>
      <pc:sldChg chg="modSp">
        <pc:chgData name="신 현준" userId="2a61c25f-14a3-461d-afad-db9c681ac447" providerId="ADAL" clId="{D66DAB3C-0C0A-DF4D-945B-5321B6B87410}" dt="2022-11-23T00:47:08.795" v="0"/>
        <pc:sldMkLst>
          <pc:docMk/>
          <pc:sldMk cId="0" sldId="313"/>
        </pc:sldMkLst>
        <pc:spChg chg="mod">
          <ac:chgData name="신 현준" userId="2a61c25f-14a3-461d-afad-db9c681ac447" providerId="ADAL" clId="{D66DAB3C-0C0A-DF4D-945B-5321B6B87410}" dt="2022-11-23T00:47:08.795" v="0"/>
          <ac:spMkLst>
            <pc:docMk/>
            <pc:sldMk cId="0" sldId="313"/>
            <ac:spMk id="674" creationId="{00000000-0000-0000-0000-000000000000}"/>
          </ac:spMkLst>
        </pc:spChg>
        <pc:spChg chg="mod">
          <ac:chgData name="신 현준" userId="2a61c25f-14a3-461d-afad-db9c681ac447" providerId="ADAL" clId="{D66DAB3C-0C0A-DF4D-945B-5321B6B87410}" dt="2022-11-23T00:47:08.795" v="0"/>
          <ac:spMkLst>
            <pc:docMk/>
            <pc:sldMk cId="0" sldId="313"/>
            <ac:spMk id="675" creationId="{00000000-0000-0000-0000-000000000000}"/>
          </ac:spMkLst>
        </pc:spChg>
      </pc:sldChg>
      <pc:sldChg chg="addSp delSp modSp mod">
        <pc:chgData name="신 현준" userId="2a61c25f-14a3-461d-afad-db9c681ac447" providerId="ADAL" clId="{D66DAB3C-0C0A-DF4D-945B-5321B6B87410}" dt="2022-11-23T01:04:17.815" v="188" actId="27636"/>
        <pc:sldMkLst>
          <pc:docMk/>
          <pc:sldMk cId="0" sldId="314"/>
        </pc:sldMkLst>
        <pc:spChg chg="add del mod">
          <ac:chgData name="신 현준" userId="2a61c25f-14a3-461d-afad-db9c681ac447" providerId="ADAL" clId="{D66DAB3C-0C0A-DF4D-945B-5321B6B87410}" dt="2022-11-23T01:04:16.918" v="186"/>
          <ac:spMkLst>
            <pc:docMk/>
            <pc:sldMk cId="0" sldId="314"/>
            <ac:spMk id="2" creationId="{E794AEB5-7477-7FD7-FF71-7D0A9E3C4D83}"/>
          </ac:spMkLst>
        </pc:spChg>
        <pc:spChg chg="add mod">
          <ac:chgData name="신 현준" userId="2a61c25f-14a3-461d-afad-db9c681ac447" providerId="ADAL" clId="{D66DAB3C-0C0A-DF4D-945B-5321B6B87410}" dt="2022-11-23T01:04:17.815" v="188" actId="27636"/>
          <ac:spMkLst>
            <pc:docMk/>
            <pc:sldMk cId="0" sldId="314"/>
            <ac:spMk id="3" creationId="{77DAEA6F-734A-5F41-13AB-950527C85100}"/>
          </ac:spMkLst>
        </pc:spChg>
        <pc:spChg chg="mod">
          <ac:chgData name="신 현준" userId="2a61c25f-14a3-461d-afad-db9c681ac447" providerId="ADAL" clId="{D66DAB3C-0C0A-DF4D-945B-5321B6B87410}" dt="2022-11-23T01:04:16.918" v="186"/>
          <ac:spMkLst>
            <pc:docMk/>
            <pc:sldMk cId="0" sldId="314"/>
            <ac:spMk id="677" creationId="{00000000-0000-0000-0000-000000000000}"/>
          </ac:spMkLst>
        </pc:spChg>
        <pc:spChg chg="del mod">
          <ac:chgData name="신 현준" userId="2a61c25f-14a3-461d-afad-db9c681ac447" providerId="ADAL" clId="{D66DAB3C-0C0A-DF4D-945B-5321B6B87410}" dt="2022-11-23T01:04:16.918" v="186"/>
          <ac:spMkLst>
            <pc:docMk/>
            <pc:sldMk cId="0" sldId="314"/>
            <ac:spMk id="678" creationId="{00000000-0000-0000-0000-000000000000}"/>
          </ac:spMkLst>
        </pc:spChg>
      </pc:sldChg>
      <pc:sldChg chg="addSp delSp modSp mod">
        <pc:chgData name="신 현준" userId="2a61c25f-14a3-461d-afad-db9c681ac447" providerId="ADAL" clId="{D66DAB3C-0C0A-DF4D-945B-5321B6B87410}" dt="2022-11-23T01:05:42.703" v="203" actId="1035"/>
        <pc:sldMkLst>
          <pc:docMk/>
          <pc:sldMk cId="0" sldId="315"/>
        </pc:sldMkLst>
        <pc:spChg chg="add mod">
          <ac:chgData name="신 현준" userId="2a61c25f-14a3-461d-afad-db9c681ac447" providerId="ADAL" clId="{D66DAB3C-0C0A-DF4D-945B-5321B6B87410}" dt="2022-11-23T01:04:27.220" v="191"/>
          <ac:spMkLst>
            <pc:docMk/>
            <pc:sldMk cId="0" sldId="315"/>
            <ac:spMk id="2" creationId="{D1E7CE67-679D-C336-6999-0FD63ED74B7B}"/>
          </ac:spMkLst>
        </pc:spChg>
        <pc:spChg chg="add mod">
          <ac:chgData name="신 현준" userId="2a61c25f-14a3-461d-afad-db9c681ac447" providerId="ADAL" clId="{D66DAB3C-0C0A-DF4D-945B-5321B6B87410}" dt="2022-11-23T01:04:26.274" v="190"/>
          <ac:spMkLst>
            <pc:docMk/>
            <pc:sldMk cId="0" sldId="315"/>
            <ac:spMk id="3" creationId="{7E6E099D-52AB-C520-15DD-04261263CF47}"/>
          </ac:spMkLst>
        </pc:spChg>
        <pc:spChg chg="del mod">
          <ac:chgData name="신 현준" userId="2a61c25f-14a3-461d-afad-db9c681ac447" providerId="ADAL" clId="{D66DAB3C-0C0A-DF4D-945B-5321B6B87410}" dt="2022-11-23T01:04:26.274" v="190"/>
          <ac:spMkLst>
            <pc:docMk/>
            <pc:sldMk cId="0" sldId="315"/>
            <ac:spMk id="4" creationId="{E5CA0D87-9E02-ED44-B946-883BC25D946D}"/>
          </ac:spMkLst>
        </pc:spChg>
        <pc:spChg chg="mod">
          <ac:chgData name="신 현준" userId="2a61c25f-14a3-461d-afad-db9c681ac447" providerId="ADAL" clId="{D66DAB3C-0C0A-DF4D-945B-5321B6B87410}" dt="2022-11-23T01:04:37.311" v="194" actId="403"/>
          <ac:spMkLst>
            <pc:docMk/>
            <pc:sldMk cId="0" sldId="315"/>
            <ac:spMk id="7" creationId="{26287FF8-EB3A-8444-81CF-1D47A029DDF7}"/>
          </ac:spMkLst>
        </pc:spChg>
        <pc:spChg chg="mod">
          <ac:chgData name="신 현준" userId="2a61c25f-14a3-461d-afad-db9c681ac447" providerId="ADAL" clId="{D66DAB3C-0C0A-DF4D-945B-5321B6B87410}" dt="2022-11-23T01:05:42.703" v="203" actId="1035"/>
          <ac:spMkLst>
            <pc:docMk/>
            <pc:sldMk cId="0" sldId="315"/>
            <ac:spMk id="17" creationId="{6336A6B4-2592-AD4A-9C0B-039880E07651}"/>
          </ac:spMkLst>
        </pc:spChg>
        <pc:spChg chg="del mod">
          <ac:chgData name="신 현준" userId="2a61c25f-14a3-461d-afad-db9c681ac447" providerId="ADAL" clId="{D66DAB3C-0C0A-DF4D-945B-5321B6B87410}" dt="2022-11-23T01:04:26.274" v="190"/>
          <ac:spMkLst>
            <pc:docMk/>
            <pc:sldMk cId="0" sldId="315"/>
            <ac:spMk id="683" creationId="{00000000-0000-0000-0000-000000000000}"/>
          </ac:spMkLst>
        </pc:spChg>
        <pc:spChg chg="mod">
          <ac:chgData name="신 현준" userId="2a61c25f-14a3-461d-afad-db9c681ac447" providerId="ADAL" clId="{D66DAB3C-0C0A-DF4D-945B-5321B6B87410}" dt="2022-11-23T01:04:37.311" v="194" actId="403"/>
          <ac:spMkLst>
            <pc:docMk/>
            <pc:sldMk cId="0" sldId="315"/>
            <ac:spMk id="688" creationId="{00000000-0000-0000-0000-000000000000}"/>
          </ac:spMkLst>
        </pc:spChg>
        <pc:spChg chg="mod">
          <ac:chgData name="신 현준" userId="2a61c25f-14a3-461d-afad-db9c681ac447" providerId="ADAL" clId="{D66DAB3C-0C0A-DF4D-945B-5321B6B87410}" dt="2022-11-23T01:04:49.347" v="196" actId="14100"/>
          <ac:spMkLst>
            <pc:docMk/>
            <pc:sldMk cId="0" sldId="315"/>
            <ac:spMk id="689" creationId="{00000000-0000-0000-0000-000000000000}"/>
          </ac:spMkLst>
        </pc:spChg>
        <pc:spChg chg="mod">
          <ac:chgData name="신 현준" userId="2a61c25f-14a3-461d-afad-db9c681ac447" providerId="ADAL" clId="{D66DAB3C-0C0A-DF4D-945B-5321B6B87410}" dt="2022-11-23T01:04:59.579" v="199" actId="20577"/>
          <ac:spMkLst>
            <pc:docMk/>
            <pc:sldMk cId="0" sldId="315"/>
            <ac:spMk id="690" creationId="{00000000-0000-0000-0000-000000000000}"/>
          </ac:spMkLst>
        </pc:spChg>
      </pc:sldChg>
      <pc:sldChg chg="modSp mod">
        <pc:chgData name="신 현준" userId="2a61c25f-14a3-461d-afad-db9c681ac447" providerId="ADAL" clId="{D66DAB3C-0C0A-DF4D-945B-5321B6B87410}" dt="2022-11-23T01:06:54.282" v="208" actId="14100"/>
        <pc:sldMkLst>
          <pc:docMk/>
          <pc:sldMk cId="0" sldId="316"/>
        </pc:sldMkLst>
        <pc:spChg chg="mod">
          <ac:chgData name="신 현준" userId="2a61c25f-14a3-461d-afad-db9c681ac447" providerId="ADAL" clId="{D66DAB3C-0C0A-DF4D-945B-5321B6B87410}" dt="2022-11-23T00:47:08.795" v="0"/>
          <ac:spMkLst>
            <pc:docMk/>
            <pc:sldMk cId="0" sldId="316"/>
            <ac:spMk id="4" creationId="{AF086866-7213-8D49-9F84-BB9A9B5F21E0}"/>
          </ac:spMkLst>
        </pc:spChg>
        <pc:spChg chg="mod">
          <ac:chgData name="신 현준" userId="2a61c25f-14a3-461d-afad-db9c681ac447" providerId="ADAL" clId="{D66DAB3C-0C0A-DF4D-945B-5321B6B87410}" dt="2022-11-23T01:06:46.459" v="207" actId="403"/>
          <ac:spMkLst>
            <pc:docMk/>
            <pc:sldMk cId="0" sldId="316"/>
            <ac:spMk id="5" creationId="{9EC618E3-3731-8C40-86C3-13AAC19C9FAC}"/>
          </ac:spMkLst>
        </pc:spChg>
        <pc:spChg chg="mod">
          <ac:chgData name="신 현준" userId="2a61c25f-14a3-461d-afad-db9c681ac447" providerId="ADAL" clId="{D66DAB3C-0C0A-DF4D-945B-5321B6B87410}" dt="2022-11-23T00:47:08.795" v="0"/>
          <ac:spMkLst>
            <pc:docMk/>
            <pc:sldMk cId="0" sldId="316"/>
            <ac:spMk id="693" creationId="{00000000-0000-0000-0000-000000000000}"/>
          </ac:spMkLst>
        </pc:spChg>
        <pc:spChg chg="mod">
          <ac:chgData name="신 현준" userId="2a61c25f-14a3-461d-afad-db9c681ac447" providerId="ADAL" clId="{D66DAB3C-0C0A-DF4D-945B-5321B6B87410}" dt="2022-11-23T01:06:54.282" v="208" actId="14100"/>
          <ac:spMkLst>
            <pc:docMk/>
            <pc:sldMk cId="0" sldId="316"/>
            <ac:spMk id="727" creationId="{00000000-0000-0000-0000-000000000000}"/>
          </ac:spMkLst>
        </pc:spChg>
      </pc:sldChg>
      <pc:sldChg chg="addSp delSp modSp mod">
        <pc:chgData name="신 현준" userId="2a61c25f-14a3-461d-afad-db9c681ac447" providerId="ADAL" clId="{D66DAB3C-0C0A-DF4D-945B-5321B6B87410}" dt="2022-11-23T01:07:03.532" v="211"/>
        <pc:sldMkLst>
          <pc:docMk/>
          <pc:sldMk cId="0" sldId="317"/>
        </pc:sldMkLst>
        <pc:spChg chg="add mod">
          <ac:chgData name="신 현준" userId="2a61c25f-14a3-461d-afad-db9c681ac447" providerId="ADAL" clId="{D66DAB3C-0C0A-DF4D-945B-5321B6B87410}" dt="2022-11-23T01:07:03.532" v="211"/>
          <ac:spMkLst>
            <pc:docMk/>
            <pc:sldMk cId="0" sldId="317"/>
            <ac:spMk id="2" creationId="{B5BD0DC1-5D2C-78AC-DDEC-249B4313AB94}"/>
          </ac:spMkLst>
        </pc:spChg>
        <pc:spChg chg="add mod">
          <ac:chgData name="신 현준" userId="2a61c25f-14a3-461d-afad-db9c681ac447" providerId="ADAL" clId="{D66DAB3C-0C0A-DF4D-945B-5321B6B87410}" dt="2022-11-23T01:07:02.530" v="210"/>
          <ac:spMkLst>
            <pc:docMk/>
            <pc:sldMk cId="0" sldId="317"/>
            <ac:spMk id="3" creationId="{6018A137-031A-9F64-2B33-94F818AC3358}"/>
          </ac:spMkLst>
        </pc:spChg>
        <pc:spChg chg="del mod">
          <ac:chgData name="신 현준" userId="2a61c25f-14a3-461d-afad-db9c681ac447" providerId="ADAL" clId="{D66DAB3C-0C0A-DF4D-945B-5321B6B87410}" dt="2022-11-23T01:07:02.530" v="210"/>
          <ac:spMkLst>
            <pc:docMk/>
            <pc:sldMk cId="0" sldId="317"/>
            <ac:spMk id="4" creationId="{E97E7C31-664F-2E48-99CE-712FE0B703CD}"/>
          </ac:spMkLst>
        </pc:spChg>
        <pc:spChg chg="del mod">
          <ac:chgData name="신 현준" userId="2a61c25f-14a3-461d-afad-db9c681ac447" providerId="ADAL" clId="{D66DAB3C-0C0A-DF4D-945B-5321B6B87410}" dt="2022-11-23T01:07:02.530" v="210"/>
          <ac:spMkLst>
            <pc:docMk/>
            <pc:sldMk cId="0" sldId="317"/>
            <ac:spMk id="732" creationId="{00000000-0000-0000-0000-000000000000}"/>
          </ac:spMkLst>
        </pc:spChg>
      </pc:sldChg>
      <pc:sldChg chg="addSp delSp modSp mod">
        <pc:chgData name="신 현준" userId="2a61c25f-14a3-461d-afad-db9c681ac447" providerId="ADAL" clId="{D66DAB3C-0C0A-DF4D-945B-5321B6B87410}" dt="2022-11-23T01:07:10.581" v="214"/>
        <pc:sldMkLst>
          <pc:docMk/>
          <pc:sldMk cId="0" sldId="318"/>
        </pc:sldMkLst>
        <pc:spChg chg="add del mod">
          <ac:chgData name="신 현준" userId="2a61c25f-14a3-461d-afad-db9c681ac447" providerId="ADAL" clId="{D66DAB3C-0C0A-DF4D-945B-5321B6B87410}" dt="2022-11-23T01:07:09.619" v="213"/>
          <ac:spMkLst>
            <pc:docMk/>
            <pc:sldMk cId="0" sldId="318"/>
            <ac:spMk id="2" creationId="{925F25B3-D528-66DE-141D-9A9B39266754}"/>
          </ac:spMkLst>
        </pc:spChg>
        <pc:spChg chg="add mod">
          <ac:chgData name="신 현준" userId="2a61c25f-14a3-461d-afad-db9c681ac447" providerId="ADAL" clId="{D66DAB3C-0C0A-DF4D-945B-5321B6B87410}" dt="2022-11-23T01:07:10.581" v="214"/>
          <ac:spMkLst>
            <pc:docMk/>
            <pc:sldMk cId="0" sldId="318"/>
            <ac:spMk id="3" creationId="{DD9AEB8B-1424-D6D7-449B-6842DCBFC28F}"/>
          </ac:spMkLst>
        </pc:spChg>
        <pc:spChg chg="mod">
          <ac:chgData name="신 현준" userId="2a61c25f-14a3-461d-afad-db9c681ac447" providerId="ADAL" clId="{D66DAB3C-0C0A-DF4D-945B-5321B6B87410}" dt="2022-11-23T01:07:09.619" v="213"/>
          <ac:spMkLst>
            <pc:docMk/>
            <pc:sldMk cId="0" sldId="318"/>
            <ac:spMk id="738" creationId="{00000000-0000-0000-0000-000000000000}"/>
          </ac:spMkLst>
        </pc:spChg>
        <pc:spChg chg="del mod">
          <ac:chgData name="신 현준" userId="2a61c25f-14a3-461d-afad-db9c681ac447" providerId="ADAL" clId="{D66DAB3C-0C0A-DF4D-945B-5321B6B87410}" dt="2022-11-23T01:07:09.619" v="213"/>
          <ac:spMkLst>
            <pc:docMk/>
            <pc:sldMk cId="0" sldId="318"/>
            <ac:spMk id="739" creationId="{00000000-0000-0000-0000-000000000000}"/>
          </ac:spMkLst>
        </pc:spChg>
      </pc:sldChg>
      <pc:sldChg chg="modSp mod">
        <pc:chgData name="신 현준" userId="2a61c25f-14a3-461d-afad-db9c681ac447" providerId="ADAL" clId="{D66DAB3C-0C0A-DF4D-945B-5321B6B87410}" dt="2022-11-23T00:47:08.971" v="1" actId="27636"/>
        <pc:sldMkLst>
          <pc:docMk/>
          <pc:sldMk cId="0" sldId="319"/>
        </pc:sldMkLst>
        <pc:spChg chg="mod">
          <ac:chgData name="신 현준" userId="2a61c25f-14a3-461d-afad-db9c681ac447" providerId="ADAL" clId="{D66DAB3C-0C0A-DF4D-945B-5321B6B87410}" dt="2022-11-23T00:47:08.971" v="1" actId="27636"/>
          <ac:spMkLst>
            <pc:docMk/>
            <pc:sldMk cId="0" sldId="319"/>
            <ac:spMk id="765" creationId="{00000000-0000-0000-0000-000000000000}"/>
          </ac:spMkLst>
        </pc:spChg>
        <pc:spChg chg="mod">
          <ac:chgData name="신 현준" userId="2a61c25f-14a3-461d-afad-db9c681ac447" providerId="ADAL" clId="{D66DAB3C-0C0A-DF4D-945B-5321B6B87410}" dt="2022-11-23T00:47:08.795" v="0"/>
          <ac:spMkLst>
            <pc:docMk/>
            <pc:sldMk cId="0" sldId="319"/>
            <ac:spMk id="766" creationId="{00000000-0000-0000-0000-000000000000}"/>
          </ac:spMkLst>
        </pc:spChg>
      </pc:sldChg>
      <pc:sldChg chg="addSp delSp modSp mod">
        <pc:chgData name="신 현준" userId="2a61c25f-14a3-461d-afad-db9c681ac447" providerId="ADAL" clId="{D66DAB3C-0C0A-DF4D-945B-5321B6B87410}" dt="2022-11-23T01:07:41.696" v="217"/>
        <pc:sldMkLst>
          <pc:docMk/>
          <pc:sldMk cId="0" sldId="320"/>
        </pc:sldMkLst>
        <pc:spChg chg="add del mod">
          <ac:chgData name="신 현준" userId="2a61c25f-14a3-461d-afad-db9c681ac447" providerId="ADAL" clId="{D66DAB3C-0C0A-DF4D-945B-5321B6B87410}" dt="2022-11-23T01:07:40.500" v="216"/>
          <ac:spMkLst>
            <pc:docMk/>
            <pc:sldMk cId="0" sldId="320"/>
            <ac:spMk id="2" creationId="{1861D5DF-6636-78C2-9A15-EF1FDF9EFE79}"/>
          </ac:spMkLst>
        </pc:spChg>
        <pc:spChg chg="add mod">
          <ac:chgData name="신 현준" userId="2a61c25f-14a3-461d-afad-db9c681ac447" providerId="ADAL" clId="{D66DAB3C-0C0A-DF4D-945B-5321B6B87410}" dt="2022-11-23T01:07:41.696" v="217"/>
          <ac:spMkLst>
            <pc:docMk/>
            <pc:sldMk cId="0" sldId="320"/>
            <ac:spMk id="3" creationId="{DE828408-5489-B38B-5E60-8280DA866906}"/>
          </ac:spMkLst>
        </pc:spChg>
        <pc:spChg chg="mod">
          <ac:chgData name="신 현준" userId="2a61c25f-14a3-461d-afad-db9c681ac447" providerId="ADAL" clId="{D66DAB3C-0C0A-DF4D-945B-5321B6B87410}" dt="2022-11-23T01:07:40.500" v="216"/>
          <ac:spMkLst>
            <pc:docMk/>
            <pc:sldMk cId="0" sldId="320"/>
            <ac:spMk id="776" creationId="{00000000-0000-0000-0000-000000000000}"/>
          </ac:spMkLst>
        </pc:spChg>
        <pc:spChg chg="del mod">
          <ac:chgData name="신 현준" userId="2a61c25f-14a3-461d-afad-db9c681ac447" providerId="ADAL" clId="{D66DAB3C-0C0A-DF4D-945B-5321B6B87410}" dt="2022-11-23T01:07:40.500" v="216"/>
          <ac:spMkLst>
            <pc:docMk/>
            <pc:sldMk cId="0" sldId="320"/>
            <ac:spMk id="777" creationId="{00000000-0000-0000-0000-000000000000}"/>
          </ac:spMkLst>
        </pc:spChg>
      </pc:sldChg>
      <pc:sldChg chg="modSp">
        <pc:chgData name="신 현준" userId="2a61c25f-14a3-461d-afad-db9c681ac447" providerId="ADAL" clId="{D66DAB3C-0C0A-DF4D-945B-5321B6B87410}" dt="2022-11-23T00:47:08.795" v="0"/>
        <pc:sldMkLst>
          <pc:docMk/>
          <pc:sldMk cId="0" sldId="321"/>
        </pc:sldMkLst>
        <pc:spChg chg="mod">
          <ac:chgData name="신 현준" userId="2a61c25f-14a3-461d-afad-db9c681ac447" providerId="ADAL" clId="{D66DAB3C-0C0A-DF4D-945B-5321B6B87410}" dt="2022-11-23T00:47:08.795" v="0"/>
          <ac:spMkLst>
            <pc:docMk/>
            <pc:sldMk cId="0" sldId="321"/>
            <ac:spMk id="780" creationId="{00000000-0000-0000-0000-000000000000}"/>
          </ac:spMkLst>
        </pc:spChg>
        <pc:spChg chg="mod">
          <ac:chgData name="신 현준" userId="2a61c25f-14a3-461d-afad-db9c681ac447" providerId="ADAL" clId="{D66DAB3C-0C0A-DF4D-945B-5321B6B87410}" dt="2022-11-23T00:47:08.795" v="0"/>
          <ac:spMkLst>
            <pc:docMk/>
            <pc:sldMk cId="0" sldId="321"/>
            <ac:spMk id="781" creationId="{00000000-0000-0000-0000-000000000000}"/>
          </ac:spMkLst>
        </pc:spChg>
      </pc:sldChg>
      <pc:sldChg chg="modSp">
        <pc:chgData name="신 현준" userId="2a61c25f-14a3-461d-afad-db9c681ac447" providerId="ADAL" clId="{D66DAB3C-0C0A-DF4D-945B-5321B6B87410}" dt="2022-11-23T00:47:08.795" v="0"/>
        <pc:sldMkLst>
          <pc:docMk/>
          <pc:sldMk cId="0" sldId="322"/>
        </pc:sldMkLst>
        <pc:spChg chg="mod">
          <ac:chgData name="신 현준" userId="2a61c25f-14a3-461d-afad-db9c681ac447" providerId="ADAL" clId="{D66DAB3C-0C0A-DF4D-945B-5321B6B87410}" dt="2022-11-23T00:47:08.795" v="0"/>
          <ac:spMkLst>
            <pc:docMk/>
            <pc:sldMk cId="0" sldId="322"/>
            <ac:spMk id="4" creationId="{BAE28585-09BB-1246-A0E0-03EFD21996EF}"/>
          </ac:spMkLst>
        </pc:spChg>
        <pc:spChg chg="mod">
          <ac:chgData name="신 현준" userId="2a61c25f-14a3-461d-afad-db9c681ac447" providerId="ADAL" clId="{D66DAB3C-0C0A-DF4D-945B-5321B6B87410}" dt="2022-11-23T00:47:08.795" v="0"/>
          <ac:spMkLst>
            <pc:docMk/>
            <pc:sldMk cId="0" sldId="322"/>
            <ac:spMk id="5" creationId="{02C6BA5D-D6AF-E342-84F9-8963D9E85FB8}"/>
          </ac:spMkLst>
        </pc:spChg>
      </pc:sldChg>
      <pc:sldChg chg="modSp">
        <pc:chgData name="신 현준" userId="2a61c25f-14a3-461d-afad-db9c681ac447" providerId="ADAL" clId="{D66DAB3C-0C0A-DF4D-945B-5321B6B87410}" dt="2022-11-23T00:47:08.795" v="0"/>
        <pc:sldMkLst>
          <pc:docMk/>
          <pc:sldMk cId="0" sldId="323"/>
        </pc:sldMkLst>
        <pc:spChg chg="mod">
          <ac:chgData name="신 현준" userId="2a61c25f-14a3-461d-afad-db9c681ac447" providerId="ADAL" clId="{D66DAB3C-0C0A-DF4D-945B-5321B6B87410}" dt="2022-11-23T00:47:08.795" v="0"/>
          <ac:spMkLst>
            <pc:docMk/>
            <pc:sldMk cId="0" sldId="323"/>
            <ac:spMk id="4" creationId="{17BC02B5-76DE-8B40-9628-2687EDA7B076}"/>
          </ac:spMkLst>
        </pc:spChg>
        <pc:spChg chg="mod">
          <ac:chgData name="신 현준" userId="2a61c25f-14a3-461d-afad-db9c681ac447" providerId="ADAL" clId="{D66DAB3C-0C0A-DF4D-945B-5321B6B87410}" dt="2022-11-23T00:47:08.795" v="0"/>
          <ac:spMkLst>
            <pc:docMk/>
            <pc:sldMk cId="0" sldId="323"/>
            <ac:spMk id="5" creationId="{78896FAC-6AF9-2145-A04E-AE2C178C19C9}"/>
          </ac:spMkLst>
        </pc:spChg>
      </pc:sldChg>
      <pc:sldChg chg="addSp delSp modSp mod">
        <pc:chgData name="신 현준" userId="2a61c25f-14a3-461d-afad-db9c681ac447" providerId="ADAL" clId="{D66DAB3C-0C0A-DF4D-945B-5321B6B87410}" dt="2022-11-23T01:07:58.688" v="221" actId="478"/>
        <pc:sldMkLst>
          <pc:docMk/>
          <pc:sldMk cId="0" sldId="324"/>
        </pc:sldMkLst>
        <pc:spChg chg="add mod">
          <ac:chgData name="신 현준" userId="2a61c25f-14a3-461d-afad-db9c681ac447" providerId="ADAL" clId="{D66DAB3C-0C0A-DF4D-945B-5321B6B87410}" dt="2022-11-23T01:07:54.911" v="220"/>
          <ac:spMkLst>
            <pc:docMk/>
            <pc:sldMk cId="0" sldId="324"/>
            <ac:spMk id="2" creationId="{A52E7DE1-3062-96F7-5A3C-0A820A484ECD}"/>
          </ac:spMkLst>
        </pc:spChg>
        <pc:spChg chg="add del mod">
          <ac:chgData name="신 현준" userId="2a61c25f-14a3-461d-afad-db9c681ac447" providerId="ADAL" clId="{D66DAB3C-0C0A-DF4D-945B-5321B6B87410}" dt="2022-11-23T01:07:58.688" v="221" actId="478"/>
          <ac:spMkLst>
            <pc:docMk/>
            <pc:sldMk cId="0" sldId="324"/>
            <ac:spMk id="3" creationId="{B0A0E547-4548-EEF6-3749-595F108B21A6}"/>
          </ac:spMkLst>
        </pc:spChg>
        <pc:spChg chg="del mod">
          <ac:chgData name="신 현준" userId="2a61c25f-14a3-461d-afad-db9c681ac447" providerId="ADAL" clId="{D66DAB3C-0C0A-DF4D-945B-5321B6B87410}" dt="2022-11-23T01:07:53.515" v="219"/>
          <ac:spMkLst>
            <pc:docMk/>
            <pc:sldMk cId="0" sldId="324"/>
            <ac:spMk id="4" creationId="{904C2251-2AD5-114A-A849-66C0E590DE3A}"/>
          </ac:spMkLst>
        </pc:spChg>
        <pc:spChg chg="del mod">
          <ac:chgData name="신 현준" userId="2a61c25f-14a3-461d-afad-db9c681ac447" providerId="ADAL" clId="{D66DAB3C-0C0A-DF4D-945B-5321B6B87410}" dt="2022-11-23T01:07:53.515" v="219"/>
          <ac:spMkLst>
            <pc:docMk/>
            <pc:sldMk cId="0" sldId="324"/>
            <ac:spMk id="810" creationId="{00000000-0000-0000-0000-000000000000}"/>
          </ac:spMkLst>
        </pc:spChg>
      </pc:sldChg>
      <pc:sldChg chg="addSp delSp modSp mod">
        <pc:chgData name="신 현준" userId="2a61c25f-14a3-461d-afad-db9c681ac447" providerId="ADAL" clId="{D66DAB3C-0C0A-DF4D-945B-5321B6B87410}" dt="2022-11-23T01:08:10.167" v="224"/>
        <pc:sldMkLst>
          <pc:docMk/>
          <pc:sldMk cId="0" sldId="325"/>
        </pc:sldMkLst>
        <pc:spChg chg="add mod">
          <ac:chgData name="신 현준" userId="2a61c25f-14a3-461d-afad-db9c681ac447" providerId="ADAL" clId="{D66DAB3C-0C0A-DF4D-945B-5321B6B87410}" dt="2022-11-23T01:08:10.167" v="224"/>
          <ac:spMkLst>
            <pc:docMk/>
            <pc:sldMk cId="0" sldId="325"/>
            <ac:spMk id="2" creationId="{B9848AF9-A140-68CA-428A-76A8C074C69C}"/>
          </ac:spMkLst>
        </pc:spChg>
        <pc:spChg chg="add mod">
          <ac:chgData name="신 현준" userId="2a61c25f-14a3-461d-afad-db9c681ac447" providerId="ADAL" clId="{D66DAB3C-0C0A-DF4D-945B-5321B6B87410}" dt="2022-11-23T01:08:09.085" v="223"/>
          <ac:spMkLst>
            <pc:docMk/>
            <pc:sldMk cId="0" sldId="325"/>
            <ac:spMk id="3" creationId="{C38482BC-DFF6-3A3E-715A-3D35AB0ABC0B}"/>
          </ac:spMkLst>
        </pc:spChg>
        <pc:spChg chg="del mod">
          <ac:chgData name="신 현준" userId="2a61c25f-14a3-461d-afad-db9c681ac447" providerId="ADAL" clId="{D66DAB3C-0C0A-DF4D-945B-5321B6B87410}" dt="2022-11-23T01:08:09.085" v="223"/>
          <ac:spMkLst>
            <pc:docMk/>
            <pc:sldMk cId="0" sldId="325"/>
            <ac:spMk id="4" creationId="{C779EDDC-5722-F44C-AE56-D5B9D38B6CCF}"/>
          </ac:spMkLst>
        </pc:spChg>
        <pc:spChg chg="del mod">
          <ac:chgData name="신 현준" userId="2a61c25f-14a3-461d-afad-db9c681ac447" providerId="ADAL" clId="{D66DAB3C-0C0A-DF4D-945B-5321B6B87410}" dt="2022-11-23T01:08:09.085" v="223"/>
          <ac:spMkLst>
            <pc:docMk/>
            <pc:sldMk cId="0" sldId="325"/>
            <ac:spMk id="824" creationId="{00000000-0000-0000-0000-000000000000}"/>
          </ac:spMkLst>
        </pc:spChg>
      </pc:sldChg>
      <pc:sldChg chg="delSp modSp mod modClrScheme chgLayout">
        <pc:chgData name="신 현준" userId="2a61c25f-14a3-461d-afad-db9c681ac447" providerId="ADAL" clId="{D66DAB3C-0C0A-DF4D-945B-5321B6B87410}" dt="2022-11-23T01:08:14.874" v="225" actId="700"/>
        <pc:sldMkLst>
          <pc:docMk/>
          <pc:sldMk cId="0" sldId="326"/>
        </pc:sldMkLst>
        <pc:spChg chg="del mod">
          <ac:chgData name="신 현준" userId="2a61c25f-14a3-461d-afad-db9c681ac447" providerId="ADAL" clId="{D66DAB3C-0C0A-DF4D-945B-5321B6B87410}" dt="2022-11-23T01:08:14.874" v="225" actId="700"/>
          <ac:spMkLst>
            <pc:docMk/>
            <pc:sldMk cId="0" sldId="326"/>
            <ac:spMk id="4" creationId="{74A9495F-73B6-6141-8C9B-FB1723752F2F}"/>
          </ac:spMkLst>
        </pc:spChg>
        <pc:spChg chg="del mod">
          <ac:chgData name="신 현준" userId="2a61c25f-14a3-461d-afad-db9c681ac447" providerId="ADAL" clId="{D66DAB3C-0C0A-DF4D-945B-5321B6B87410}" dt="2022-11-23T01:08:14.874" v="225" actId="700"/>
          <ac:spMkLst>
            <pc:docMk/>
            <pc:sldMk cId="0" sldId="326"/>
            <ac:spMk id="5" creationId="{465E87B8-68DE-FD4D-834D-0C515697972F}"/>
          </ac:spMkLst>
        </pc:spChg>
      </pc:sldChg>
      <pc:sldChg chg="addSp delSp modSp mod">
        <pc:chgData name="신 현준" userId="2a61c25f-14a3-461d-afad-db9c681ac447" providerId="ADAL" clId="{D66DAB3C-0C0A-DF4D-945B-5321B6B87410}" dt="2022-11-23T01:08:31.506" v="238" actId="1036"/>
        <pc:sldMkLst>
          <pc:docMk/>
          <pc:sldMk cId="0" sldId="327"/>
        </pc:sldMkLst>
        <pc:spChg chg="add mod">
          <ac:chgData name="신 현준" userId="2a61c25f-14a3-461d-afad-db9c681ac447" providerId="ADAL" clId="{D66DAB3C-0C0A-DF4D-945B-5321B6B87410}" dt="2022-11-23T01:08:22.967" v="228"/>
          <ac:spMkLst>
            <pc:docMk/>
            <pc:sldMk cId="0" sldId="327"/>
            <ac:spMk id="2" creationId="{1B8BB86F-5404-8113-8B4D-3B62736F1945}"/>
          </ac:spMkLst>
        </pc:spChg>
        <pc:spChg chg="add mod">
          <ac:chgData name="신 현준" userId="2a61c25f-14a3-461d-afad-db9c681ac447" providerId="ADAL" clId="{D66DAB3C-0C0A-DF4D-945B-5321B6B87410}" dt="2022-11-23T01:08:22.101" v="227"/>
          <ac:spMkLst>
            <pc:docMk/>
            <pc:sldMk cId="0" sldId="327"/>
            <ac:spMk id="3" creationId="{451B2FDB-3F50-4AD7-E0A7-58FC0F492F8B}"/>
          </ac:spMkLst>
        </pc:spChg>
        <pc:spChg chg="del mod">
          <ac:chgData name="신 현준" userId="2a61c25f-14a3-461d-afad-db9c681ac447" providerId="ADAL" clId="{D66DAB3C-0C0A-DF4D-945B-5321B6B87410}" dt="2022-11-23T01:08:22.101" v="227"/>
          <ac:spMkLst>
            <pc:docMk/>
            <pc:sldMk cId="0" sldId="327"/>
            <ac:spMk id="4" creationId="{C12793CD-C693-8644-AA76-69F1B9959241}"/>
          </ac:spMkLst>
        </pc:spChg>
        <pc:spChg chg="del mod">
          <ac:chgData name="신 현준" userId="2a61c25f-14a3-461d-afad-db9c681ac447" providerId="ADAL" clId="{D66DAB3C-0C0A-DF4D-945B-5321B6B87410}" dt="2022-11-23T01:08:22.101" v="227"/>
          <ac:spMkLst>
            <pc:docMk/>
            <pc:sldMk cId="0" sldId="327"/>
            <ac:spMk id="844" creationId="{00000000-0000-0000-0000-000000000000}"/>
          </ac:spMkLst>
        </pc:spChg>
        <pc:spChg chg="mod">
          <ac:chgData name="신 현준" userId="2a61c25f-14a3-461d-afad-db9c681ac447" providerId="ADAL" clId="{D66DAB3C-0C0A-DF4D-945B-5321B6B87410}" dt="2022-11-23T01:08:31.506" v="238" actId="1036"/>
          <ac:spMkLst>
            <pc:docMk/>
            <pc:sldMk cId="0" sldId="327"/>
            <ac:spMk id="846" creationId="{00000000-0000-0000-0000-000000000000}"/>
          </ac:spMkLst>
        </pc:spChg>
        <pc:picChg chg="mod">
          <ac:chgData name="신 현준" userId="2a61c25f-14a3-461d-afad-db9c681ac447" providerId="ADAL" clId="{D66DAB3C-0C0A-DF4D-945B-5321B6B87410}" dt="2022-11-23T01:08:31.506" v="238" actId="1036"/>
          <ac:picMkLst>
            <pc:docMk/>
            <pc:sldMk cId="0" sldId="327"/>
            <ac:picMk id="845" creationId="{00000000-0000-0000-0000-000000000000}"/>
          </ac:picMkLst>
        </pc:picChg>
      </pc:sldChg>
      <pc:sldChg chg="addSp delSp modSp mod modClrScheme chgLayout">
        <pc:chgData name="신 현준" userId="2a61c25f-14a3-461d-afad-db9c681ac447" providerId="ADAL" clId="{D66DAB3C-0C0A-DF4D-945B-5321B6B87410}" dt="2022-11-23T01:08:41.232" v="240" actId="700"/>
        <pc:sldMkLst>
          <pc:docMk/>
          <pc:sldMk cId="0" sldId="328"/>
        </pc:sldMkLst>
        <pc:spChg chg="add del mod">
          <ac:chgData name="신 현준" userId="2a61c25f-14a3-461d-afad-db9c681ac447" providerId="ADAL" clId="{D66DAB3C-0C0A-DF4D-945B-5321B6B87410}" dt="2022-11-23T01:08:41.232" v="240" actId="700"/>
          <ac:spMkLst>
            <pc:docMk/>
            <pc:sldMk cId="0" sldId="328"/>
            <ac:spMk id="2" creationId="{E81915A3-E592-6CBC-A482-5AA9B446D5FF}"/>
          </ac:spMkLst>
        </pc:spChg>
        <pc:spChg chg="add del mod">
          <ac:chgData name="신 현준" userId="2a61c25f-14a3-461d-afad-db9c681ac447" providerId="ADAL" clId="{D66DAB3C-0C0A-DF4D-945B-5321B6B87410}" dt="2022-11-23T01:08:41.232" v="240" actId="700"/>
          <ac:spMkLst>
            <pc:docMk/>
            <pc:sldMk cId="0" sldId="328"/>
            <ac:spMk id="3" creationId="{1EE5F07C-A70E-3A44-6117-F5C62CDC0C09}"/>
          </ac:spMkLst>
        </pc:spChg>
        <pc:spChg chg="del mod">
          <ac:chgData name="신 현준" userId="2a61c25f-14a3-461d-afad-db9c681ac447" providerId="ADAL" clId="{D66DAB3C-0C0A-DF4D-945B-5321B6B87410}" dt="2022-11-23T01:08:38.791" v="239"/>
          <ac:spMkLst>
            <pc:docMk/>
            <pc:sldMk cId="0" sldId="328"/>
            <ac:spMk id="4" creationId="{CE502E26-E86C-564A-B777-C0FA8667E8F7}"/>
          </ac:spMkLst>
        </pc:spChg>
        <pc:spChg chg="del mod">
          <ac:chgData name="신 현준" userId="2a61c25f-14a3-461d-afad-db9c681ac447" providerId="ADAL" clId="{D66DAB3C-0C0A-DF4D-945B-5321B6B87410}" dt="2022-11-23T01:08:38.791" v="239"/>
          <ac:spMkLst>
            <pc:docMk/>
            <pc:sldMk cId="0" sldId="328"/>
            <ac:spMk id="5" creationId="{FF7BCE52-5AF6-0A44-BD12-8CC8AF1ECC4B}"/>
          </ac:spMkLst>
        </pc:spChg>
      </pc:sldChg>
      <pc:sldChg chg="modSp">
        <pc:chgData name="신 현준" userId="2a61c25f-14a3-461d-afad-db9c681ac447" providerId="ADAL" clId="{D66DAB3C-0C0A-DF4D-945B-5321B6B87410}" dt="2022-11-23T00:47:08.795" v="0"/>
        <pc:sldMkLst>
          <pc:docMk/>
          <pc:sldMk cId="0" sldId="329"/>
        </pc:sldMkLst>
        <pc:spChg chg="mod">
          <ac:chgData name="신 현준" userId="2a61c25f-14a3-461d-afad-db9c681ac447" providerId="ADAL" clId="{D66DAB3C-0C0A-DF4D-945B-5321B6B87410}" dt="2022-11-23T00:47:08.795" v="0"/>
          <ac:spMkLst>
            <pc:docMk/>
            <pc:sldMk cId="0" sldId="329"/>
            <ac:spMk id="4" creationId="{F1EF3553-DC1C-AC4C-B812-CDDE146DB017}"/>
          </ac:spMkLst>
        </pc:spChg>
        <pc:spChg chg="mod">
          <ac:chgData name="신 현준" userId="2a61c25f-14a3-461d-afad-db9c681ac447" providerId="ADAL" clId="{D66DAB3C-0C0A-DF4D-945B-5321B6B87410}" dt="2022-11-23T00:47:08.795" v="0"/>
          <ac:spMkLst>
            <pc:docMk/>
            <pc:sldMk cId="0" sldId="329"/>
            <ac:spMk id="5" creationId="{A1B60553-CD20-DA4C-8A72-F335B9D01D14}"/>
          </ac:spMkLst>
        </pc:spChg>
      </pc:sldChg>
    </pc:docChg>
  </pc:docChgLst>
</pc:chgInfo>
</file>

<file path=ppt/media/image1.png>
</file>

<file path=ppt/media/image10.png>
</file>

<file path=ppt/media/image100.jpeg>
</file>

<file path=ppt/media/image101.jpeg>
</file>

<file path=ppt/media/image102.jpeg>
</file>

<file path=ppt/media/image103.jpeg>
</file>

<file path=ppt/media/image104.jpeg>
</file>

<file path=ppt/media/image105.jpeg>
</file>

<file path=ppt/media/image106.jpeg>
</file>

<file path=ppt/media/image107.jpeg>
</file>

<file path=ppt/media/image108.jpeg>
</file>

<file path=ppt/media/image109.jpeg>
</file>

<file path=ppt/media/image11.png>
</file>

<file path=ppt/media/image110.jpeg>
</file>

<file path=ppt/media/image111.jpeg>
</file>

<file path=ppt/media/image112.jpeg>
</file>

<file path=ppt/media/image113.jpeg>
</file>

<file path=ppt/media/image114.jpeg>
</file>

<file path=ppt/media/image115.jpeg>
</file>

<file path=ppt/media/image116.jpeg>
</file>

<file path=ppt/media/image117.jpeg>
</file>

<file path=ppt/media/image118.png>
</file>

<file path=ppt/media/image119.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png>
</file>

<file path=ppt/media/image52.png>
</file>

<file path=ppt/media/image53.png>
</file>

<file path=ppt/media/image54.jpeg>
</file>

<file path=ppt/media/image55.jpeg>
</file>

<file path=ppt/media/image56.png>
</file>

<file path=ppt/media/image57.png>
</file>

<file path=ppt/media/image58.png>
</file>

<file path=ppt/media/image59.png>
</file>

<file path=ppt/media/image6.png>
</file>

<file path=ppt/media/image60.jpeg>
</file>

<file path=ppt/media/image61.jpe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jpeg>
</file>

<file path=ppt/media/image96.jpeg>
</file>

<file path=ppt/media/image97.jpeg>
</file>

<file path=ppt/media/image98.jpe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xfrm>
            <a:off x="381000" y="685800"/>
            <a:ext cx="6096000" cy="3429000"/>
          </a:xfrm>
          <a:prstGeom prst="rect">
            <a:avLst/>
          </a:prstGeom>
        </p:spPr>
        <p:txBody>
          <a:bodyPr/>
          <a:lstStyle/>
          <a:p>
            <a:endParaRPr/>
          </a:p>
        </p:txBody>
      </p:sp>
      <p:sp>
        <p:nvSpPr>
          <p:cNvPr id="195" name="Shape 19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a:ea typeface="Avenir"/>
        <a:cs typeface="Avenir"/>
        <a:sym typeface="Avenir Roman"/>
      </a:defRPr>
    </a:lvl1pPr>
    <a:lvl2pPr indent="228600" defTabSz="457200" latinLnBrk="0">
      <a:lnSpc>
        <a:spcPct val="125000"/>
      </a:lnSpc>
      <a:defRPr sz="2400">
        <a:latin typeface="Avenir"/>
        <a:ea typeface="Avenir"/>
        <a:cs typeface="Avenir"/>
        <a:sym typeface="Avenir Roman"/>
      </a:defRPr>
    </a:lvl2pPr>
    <a:lvl3pPr indent="457200" defTabSz="457200" latinLnBrk="0">
      <a:lnSpc>
        <a:spcPct val="125000"/>
      </a:lnSpc>
      <a:defRPr sz="2400">
        <a:latin typeface="Avenir"/>
        <a:ea typeface="Avenir"/>
        <a:cs typeface="Avenir"/>
        <a:sym typeface="Avenir Roman"/>
      </a:defRPr>
    </a:lvl3pPr>
    <a:lvl4pPr indent="685800" defTabSz="457200" latinLnBrk="0">
      <a:lnSpc>
        <a:spcPct val="125000"/>
      </a:lnSpc>
      <a:defRPr sz="2400">
        <a:latin typeface="Avenir"/>
        <a:ea typeface="Avenir"/>
        <a:cs typeface="Avenir"/>
        <a:sym typeface="Avenir Roman"/>
      </a:defRPr>
    </a:lvl4pPr>
    <a:lvl5pPr indent="914400" defTabSz="457200" latinLnBrk="0">
      <a:lnSpc>
        <a:spcPct val="125000"/>
      </a:lnSpc>
      <a:defRPr sz="2400">
        <a:latin typeface="Avenir"/>
        <a:ea typeface="Avenir"/>
        <a:cs typeface="Avenir"/>
        <a:sym typeface="Avenir Roman"/>
      </a:defRPr>
    </a:lvl5pPr>
    <a:lvl6pPr indent="1143000" defTabSz="457200" latinLnBrk="0">
      <a:lnSpc>
        <a:spcPct val="125000"/>
      </a:lnSpc>
      <a:defRPr sz="2400">
        <a:latin typeface="Avenir"/>
        <a:ea typeface="Avenir"/>
        <a:cs typeface="Avenir"/>
        <a:sym typeface="Avenir Roman"/>
      </a:defRPr>
    </a:lvl6pPr>
    <a:lvl7pPr indent="1371600" defTabSz="457200" latinLnBrk="0">
      <a:lnSpc>
        <a:spcPct val="125000"/>
      </a:lnSpc>
      <a:defRPr sz="2400">
        <a:latin typeface="Avenir"/>
        <a:ea typeface="Avenir"/>
        <a:cs typeface="Avenir"/>
        <a:sym typeface="Avenir Roman"/>
      </a:defRPr>
    </a:lvl7pPr>
    <a:lvl8pPr indent="1600200" defTabSz="457200" latinLnBrk="0">
      <a:lnSpc>
        <a:spcPct val="125000"/>
      </a:lnSpc>
      <a:defRPr sz="2400">
        <a:latin typeface="Avenir"/>
        <a:ea typeface="Avenir"/>
        <a:cs typeface="Avenir"/>
        <a:sym typeface="Avenir Roman"/>
      </a:defRPr>
    </a:lvl8pPr>
    <a:lvl9pPr indent="1828800" defTabSz="457200" latinLnBrk="0">
      <a:lnSpc>
        <a:spcPct val="125000"/>
      </a:lnSpc>
      <a:defRPr sz="2400">
        <a:latin typeface="Avenir"/>
        <a:ea typeface="Avenir"/>
        <a:cs typeface="Avenir"/>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a:spLocks noGrp="1" noRot="1" noChangeAspect="1"/>
          </p:cNvSpPr>
          <p:nvPr>
            <p:ph type="sldImg"/>
          </p:nvPr>
        </p:nvSpPr>
        <p:spPr>
          <a:xfrm>
            <a:off x="381000" y="685800"/>
            <a:ext cx="6096000" cy="3429000"/>
          </a:xfrm>
          <a:prstGeom prst="rect">
            <a:avLst/>
          </a:prstGeom>
        </p:spPr>
        <p:txBody>
          <a:bodyPr/>
          <a:lstStyle/>
          <a:p>
            <a:endParaRPr/>
          </a:p>
        </p:txBody>
      </p:sp>
      <p:sp>
        <p:nvSpPr>
          <p:cNvPr id="270" name="Shape 270"/>
          <p:cNvSpPr>
            <a:spLocks noGrp="1"/>
          </p:cNvSpPr>
          <p:nvPr>
            <p:ph type="body" sz="quarter" idx="1"/>
          </p:nvPr>
        </p:nvSpPr>
        <p:spPr>
          <a:prstGeom prst="rect">
            <a:avLst/>
          </a:prstGeom>
        </p:spPr>
        <p:txBody>
          <a:bodyPr/>
          <a:lstStyle/>
          <a:p>
            <a:pPr defTabSz="914400">
              <a:lnSpc>
                <a:spcPct val="100000"/>
              </a:lnSpc>
              <a:spcBef>
                <a:spcPts val="400"/>
              </a:spcBef>
              <a:defRPr sz="1600">
                <a:latin typeface="Arial"/>
                <a:ea typeface="Arial"/>
                <a:cs typeface="Arial"/>
                <a:sym typeface="Arial"/>
              </a:defRPr>
            </a:pPr>
            <a:r>
              <a:t>Occlusion cues seem to be very important in grouping.  Most people find it hard to read the 5 numerals in</a:t>
            </a:r>
          </a:p>
          <a:p>
            <a:pPr defTabSz="914400">
              <a:lnSpc>
                <a:spcPct val="100000"/>
              </a:lnSpc>
              <a:spcBef>
                <a:spcPts val="400"/>
              </a:spcBef>
              <a:defRPr sz="1600">
                <a:latin typeface="Arial"/>
                <a:ea typeface="Arial"/>
                <a:cs typeface="Arial"/>
                <a:sym typeface="Arial"/>
              </a:defRPr>
            </a:pPr>
            <a:r>
              <a:t>this picture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a:spLocks noGrp="1" noRot="1" noChangeAspect="1"/>
          </p:cNvSpPr>
          <p:nvPr>
            <p:ph type="sldImg"/>
          </p:nvPr>
        </p:nvSpPr>
        <p:spPr>
          <a:xfrm>
            <a:off x="381000" y="685800"/>
            <a:ext cx="6096000" cy="3429000"/>
          </a:xfrm>
          <a:prstGeom prst="rect">
            <a:avLst/>
          </a:prstGeom>
        </p:spPr>
        <p:txBody>
          <a:bodyPr/>
          <a:lstStyle/>
          <a:p>
            <a:endParaRPr/>
          </a:p>
        </p:txBody>
      </p:sp>
      <p:sp>
        <p:nvSpPr>
          <p:cNvPr id="277" name="Shape 277"/>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but easy in this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noRot="1" noChangeAspect="1"/>
          </p:cNvSpPr>
          <p:nvPr>
            <p:ph type="sldImg"/>
          </p:nvPr>
        </p:nvSpPr>
        <p:spPr>
          <a:xfrm>
            <a:off x="381000" y="685800"/>
            <a:ext cx="6096000" cy="3429000"/>
          </a:xfrm>
          <a:prstGeom prst="rect">
            <a:avLst/>
          </a:prstGeom>
        </p:spPr>
        <p:txBody>
          <a:bodyPr/>
          <a:lstStyle/>
          <a:p>
            <a:endParaRPr/>
          </a:p>
        </p:txBody>
      </p:sp>
      <p:sp>
        <p:nvSpPr>
          <p:cNvPr id="315" name="Shape 315"/>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Some criteria that tend to cause tokens to be grouped.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Shape 326"/>
          <p:cNvSpPr>
            <a:spLocks noGrp="1" noRot="1" noChangeAspect="1"/>
          </p:cNvSpPr>
          <p:nvPr>
            <p:ph type="sldImg"/>
          </p:nvPr>
        </p:nvSpPr>
        <p:spPr>
          <a:xfrm>
            <a:off x="381000" y="685800"/>
            <a:ext cx="6096000" cy="3429000"/>
          </a:xfrm>
          <a:prstGeom prst="rect">
            <a:avLst/>
          </a:prstGeom>
        </p:spPr>
        <p:txBody>
          <a:bodyPr/>
          <a:lstStyle/>
          <a:p>
            <a:endParaRPr/>
          </a:p>
        </p:txBody>
      </p:sp>
      <p:sp>
        <p:nvSpPr>
          <p:cNvPr id="327" name="Shape 327"/>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More such</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38838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Shape 378"/>
          <p:cNvSpPr>
            <a:spLocks noGrp="1" noRot="1" noChangeAspect="1"/>
          </p:cNvSpPr>
          <p:nvPr>
            <p:ph type="sldImg"/>
          </p:nvPr>
        </p:nvSpPr>
        <p:spPr>
          <a:xfrm>
            <a:off x="381000" y="685800"/>
            <a:ext cx="6096000" cy="3429000"/>
          </a:xfrm>
          <a:prstGeom prst="rect">
            <a:avLst/>
          </a:prstGeom>
        </p:spPr>
        <p:txBody>
          <a:bodyPr/>
          <a:lstStyle/>
          <a:p>
            <a:endParaRPr/>
          </a:p>
        </p:txBody>
      </p:sp>
      <p:sp>
        <p:nvSpPr>
          <p:cNvPr id="379" name="Shape 379"/>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I gave each pixel the mean intensity or mean color of its cluster --- this is basically just vector quantizing the image intensities/colors.  Notice that there is no requirement that clusters be spatially localized and they’re not.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noRot="1" noChangeAspect="1"/>
          </p:cNvSpPr>
          <p:nvPr>
            <p:ph type="sldImg"/>
          </p:nvPr>
        </p:nvSpPr>
        <p:spPr>
          <a:xfrm>
            <a:off x="381000" y="685800"/>
            <a:ext cx="6096000" cy="3429000"/>
          </a:xfrm>
          <a:prstGeom prst="rect">
            <a:avLst/>
          </a:prstGeom>
        </p:spPr>
        <p:txBody>
          <a:bodyPr/>
          <a:lstStyle/>
          <a:p>
            <a:endParaRPr/>
          </a:p>
        </p:txBody>
      </p:sp>
      <p:sp>
        <p:nvSpPr>
          <p:cNvPr id="417" name="Shape 417"/>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Here I’ve represented each pixel as (r, g, b, x, y), which means that segments prefer to be spatially coherent.  THese are just some of 20 segments.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 name="Shape 671"/>
          <p:cNvSpPr>
            <a:spLocks noGrp="1" noRot="1" noChangeAspect="1"/>
          </p:cNvSpPr>
          <p:nvPr>
            <p:ph type="sldImg"/>
          </p:nvPr>
        </p:nvSpPr>
        <p:spPr>
          <a:xfrm>
            <a:off x="381000" y="685800"/>
            <a:ext cx="6096000" cy="3429000"/>
          </a:xfrm>
          <a:prstGeom prst="rect">
            <a:avLst/>
          </a:prstGeom>
        </p:spPr>
        <p:txBody>
          <a:bodyPr/>
          <a:lstStyle/>
          <a:p>
            <a:endParaRPr/>
          </a:p>
        </p:txBody>
      </p:sp>
      <p:sp>
        <p:nvSpPr>
          <p:cNvPr id="672" name="Shape 672"/>
          <p:cNvSpPr>
            <a:spLocks noGrp="1"/>
          </p:cNvSpPr>
          <p:nvPr>
            <p:ph type="body" sz="quarter" idx="1"/>
          </p:nvPr>
        </p:nvSpPr>
        <p:spPr>
          <a:prstGeom prst="rect">
            <a:avLst/>
          </a:prstGeom>
        </p:spPr>
        <p:txBody>
          <a:bodyPr/>
          <a:lstStyle>
            <a:lvl1pPr defTabSz="914400">
              <a:lnSpc>
                <a:spcPct val="100000"/>
              </a:lnSpc>
              <a:spcBef>
                <a:spcPts val="400"/>
              </a:spcBef>
              <a:defRPr sz="1600">
                <a:latin typeface="Arial"/>
                <a:ea typeface="Arial"/>
                <a:cs typeface="Arial"/>
                <a:sym typeface="Arial"/>
              </a:defRPr>
            </a:lvl1pPr>
          </a:lstStyle>
          <a:p>
            <a:r>
              <a:t>This is figure 14.18</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2143" y="577991"/>
            <a:ext cx="14955977" cy="3395698"/>
          </a:xfrm>
        </p:spPr>
        <p:txBody>
          <a:bodyPr anchor="b"/>
          <a:lstStyle>
            <a:lvl1pPr algn="ctr">
              <a:defRPr sz="8533" b="1" i="0">
                <a:latin typeface="Candara" panose="020E0502030303020204" pitchFamily="34" charset="0"/>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2167533" y="5122898"/>
            <a:ext cx="13005197" cy="2354862"/>
          </a:xfrm>
        </p:spPr>
        <p:txBody>
          <a:bodyPr anchor="b"/>
          <a:lstStyle>
            <a:lvl1pPr marL="0" indent="0" algn="ctr">
              <a:buNone/>
              <a:defRPr sz="3413">
                <a:latin typeface="Candara" panose="020E0502030303020204" pitchFamily="34" charset="0"/>
                <a:cs typeface="Arial" panose="020B0604020202020204" pitchFamily="34" charset="0"/>
              </a:defRPr>
            </a:lvl1pPr>
            <a:lvl2pPr marL="650230" indent="0" algn="ctr">
              <a:buNone/>
              <a:defRPr sz="2844"/>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7" name="Rectangle 6">
            <a:extLst>
              <a:ext uri="{FF2B5EF4-FFF2-40B4-BE49-F238E27FC236}">
                <a16:creationId xmlns:a16="http://schemas.microsoft.com/office/drawing/2014/main" id="{88DB7C46-407C-6446-89CB-38375432D3CD}"/>
              </a:ext>
            </a:extLst>
          </p:cNvPr>
          <p:cNvSpPr/>
          <p:nvPr/>
        </p:nvSpPr>
        <p:spPr>
          <a:xfrm>
            <a:off x="0" y="4198290"/>
            <a:ext cx="13853363" cy="20965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
        <p:nvSpPr>
          <p:cNvPr id="8" name="Rectangle 7">
            <a:extLst>
              <a:ext uri="{FF2B5EF4-FFF2-40B4-BE49-F238E27FC236}">
                <a16:creationId xmlns:a16="http://schemas.microsoft.com/office/drawing/2014/main" id="{61B3DBB4-1E7A-8647-B2BC-94E67EBFBDDD}"/>
              </a:ext>
            </a:extLst>
          </p:cNvPr>
          <p:cNvSpPr/>
          <p:nvPr/>
        </p:nvSpPr>
        <p:spPr>
          <a:xfrm>
            <a:off x="5917364" y="4334935"/>
            <a:ext cx="11422900" cy="1660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Tree>
    <p:extLst>
      <p:ext uri="{BB962C8B-B14F-4D97-AF65-F5344CB8AC3E}">
        <p14:creationId xmlns:p14="http://schemas.microsoft.com/office/powerpoint/2010/main" val="113449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94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26526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95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5273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96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63525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97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5816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98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85489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99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91750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1910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892876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42144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5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70967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lvl1pPr>
          </a:lstStyle>
          <a:p>
            <a:r>
              <a:rPr lang="en-US"/>
              <a:t>Click to edit Master title style</a:t>
            </a:r>
            <a:endParaRPr lang="en-US" dirty="0"/>
          </a:p>
        </p:txBody>
      </p:sp>
      <p:sp>
        <p:nvSpPr>
          <p:cNvPr id="3" name="Content Placeholder 2"/>
          <p:cNvSpPr>
            <a:spLocks noGrp="1"/>
          </p:cNvSpPr>
          <p:nvPr>
            <p:ph idx="1"/>
          </p:nvPr>
        </p:nvSpPr>
        <p:spPr>
          <a:xfrm>
            <a:off x="322872" y="1798174"/>
            <a:ext cx="16694519" cy="7755405"/>
          </a:xfrm>
        </p:spPr>
        <p:txBody>
          <a:bodyPr/>
          <a:lstStyle>
            <a:lvl1pPr>
              <a:spcBef>
                <a:spcPts val="2276"/>
              </a:spcBef>
              <a:defRPr sz="3413">
                <a:latin typeface="Candara" panose="020E0502030303020204" pitchFamily="34" charset="0"/>
                <a:cs typeface="Arial" panose="020B0604020202020204" pitchFamily="34" charset="0"/>
              </a:defRPr>
            </a:lvl1pPr>
            <a:lvl2pPr>
              <a:defRPr sz="2987">
                <a:latin typeface="Candara" panose="020E0502030303020204" pitchFamily="34" charset="0"/>
                <a:cs typeface="Arial" panose="020B0604020202020204" pitchFamily="34" charset="0"/>
              </a:defRPr>
            </a:lvl2pPr>
            <a:lvl3pPr>
              <a:defRPr>
                <a:latin typeface="Candara" panose="020E0502030303020204" pitchFamily="34" charset="0"/>
                <a:cs typeface="Arial" panose="020B0604020202020204" pitchFamily="34" charset="0"/>
              </a:defRPr>
            </a:lvl3pPr>
            <a:lvl4pPr>
              <a:defRPr>
                <a:latin typeface="Candara" panose="020E0502030303020204" pitchFamily="34" charset="0"/>
                <a:cs typeface="Arial" panose="020B0604020202020204" pitchFamily="34" charset="0"/>
              </a:defRPr>
            </a:lvl4pPr>
            <a:lvl5pPr>
              <a:defRPr>
                <a:latin typeface="Candara" panose="020E0502030303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15A9023A-09DE-EF44-91C4-3ABDC38A70D8}"/>
              </a:ext>
            </a:extLst>
          </p:cNvPr>
          <p:cNvSpPr/>
          <p:nvPr/>
        </p:nvSpPr>
        <p:spPr>
          <a:xfrm>
            <a:off x="0" y="1437754"/>
            <a:ext cx="13853363" cy="20965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
        <p:nvSpPr>
          <p:cNvPr id="10" name="Rectangle 9">
            <a:extLst>
              <a:ext uri="{FF2B5EF4-FFF2-40B4-BE49-F238E27FC236}">
                <a16:creationId xmlns:a16="http://schemas.microsoft.com/office/drawing/2014/main" id="{3FB4EF4F-DAC4-B947-9694-55814C42F8F9}"/>
              </a:ext>
            </a:extLst>
          </p:cNvPr>
          <p:cNvSpPr/>
          <p:nvPr/>
        </p:nvSpPr>
        <p:spPr>
          <a:xfrm>
            <a:off x="5917364" y="1574399"/>
            <a:ext cx="11422900" cy="1660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Tree>
    <p:extLst>
      <p:ext uri="{BB962C8B-B14F-4D97-AF65-F5344CB8AC3E}">
        <p14:creationId xmlns:p14="http://schemas.microsoft.com/office/powerpoint/2010/main" val="5963371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6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25578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7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76553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8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47148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9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42502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0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188021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1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844404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2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9747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3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583573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14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63596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5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849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83112" y="2431628"/>
            <a:ext cx="14955977" cy="4057226"/>
          </a:xfrm>
        </p:spPr>
        <p:txBody>
          <a:bodyPr anchor="b"/>
          <a:lstStyle>
            <a:lvl1pPr>
              <a:defRPr sz="8533"/>
            </a:lvl1pPr>
          </a:lstStyle>
          <a:p>
            <a:r>
              <a:rPr lang="en-US"/>
              <a:t>Click to edit Master title style</a:t>
            </a:r>
            <a:endParaRPr lang="en-US" dirty="0"/>
          </a:p>
        </p:txBody>
      </p:sp>
      <p:sp>
        <p:nvSpPr>
          <p:cNvPr id="3" name="Text Placeholder 2"/>
          <p:cNvSpPr>
            <a:spLocks noGrp="1"/>
          </p:cNvSpPr>
          <p:nvPr>
            <p:ph type="body" idx="1"/>
          </p:nvPr>
        </p:nvSpPr>
        <p:spPr>
          <a:xfrm>
            <a:off x="1183112" y="6527237"/>
            <a:ext cx="14955977" cy="2133599"/>
          </a:xfrm>
        </p:spPr>
        <p:txBody>
          <a:bodyPr/>
          <a:lstStyle>
            <a:lvl1pPr marL="0" indent="0">
              <a:buNone/>
              <a:defRPr sz="3413">
                <a:solidFill>
                  <a:schemeClr val="tx1">
                    <a:tint val="75000"/>
                  </a:schemeClr>
                </a:solidFill>
              </a:defRPr>
            </a:lvl1pPr>
            <a:lvl2pPr marL="650230" indent="0">
              <a:buNone/>
              <a:defRPr sz="2844">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192143" y="9040143"/>
            <a:ext cx="3901559" cy="519289"/>
          </a:xfrm>
          <a:prstGeom prst="rect">
            <a:avLst/>
          </a:prstGeom>
        </p:spPr>
        <p:txBody>
          <a:bodyPr/>
          <a:lstStyle/>
          <a:p>
            <a:fld id="{F8F6DBBA-787C-CD4A-B325-B8E7BA5C73B3}" type="datetimeFigureOut">
              <a:rPr lang="en-US" smtClean="0"/>
              <a:t>11/23/22</a:t>
            </a:fld>
            <a:endParaRPr lang="en-US"/>
          </a:p>
        </p:txBody>
      </p:sp>
      <p:sp>
        <p:nvSpPr>
          <p:cNvPr id="5" name="Footer Placeholder 4"/>
          <p:cNvSpPr>
            <a:spLocks noGrp="1"/>
          </p:cNvSpPr>
          <p:nvPr>
            <p:ph type="ftr" sz="quarter" idx="11"/>
          </p:nvPr>
        </p:nvSpPr>
        <p:spPr>
          <a:xfrm>
            <a:off x="5743962" y="9040143"/>
            <a:ext cx="5852339" cy="519289"/>
          </a:xfrm>
          <a:prstGeom prst="rect">
            <a:avLst/>
          </a:prstGeom>
        </p:spPr>
        <p:txBody>
          <a:bodyPr/>
          <a:lstStyle/>
          <a:p>
            <a:endParaRPr lang="en-US"/>
          </a:p>
        </p:txBody>
      </p:sp>
      <p:sp>
        <p:nvSpPr>
          <p:cNvPr id="6" name="Slide Number Placeholder 5"/>
          <p:cNvSpPr>
            <a:spLocks noGrp="1"/>
          </p:cNvSpPr>
          <p:nvPr>
            <p:ph type="sldNum" sz="quarter" idx="12"/>
          </p:nvPr>
        </p:nvSpPr>
        <p:spPr>
          <a:xfrm>
            <a:off x="12246561" y="9040143"/>
            <a:ext cx="3901559" cy="519289"/>
          </a:xfrm>
          <a:prstGeom prst="rect">
            <a:avLst/>
          </a:prstGeom>
        </p:spPr>
        <p:txBody>
          <a:bodyPr/>
          <a:lstStyle/>
          <a:p>
            <a:fld id="{C74753FA-8DF6-9B45-B8EB-CE003258B014}" type="slidenum">
              <a:rPr lang="en-US" smtClean="0"/>
              <a:t>‹#›</a:t>
            </a:fld>
            <a:endParaRPr lang="en-US"/>
          </a:p>
        </p:txBody>
      </p:sp>
    </p:spTree>
    <p:extLst>
      <p:ext uri="{BB962C8B-B14F-4D97-AF65-F5344CB8AC3E}">
        <p14:creationId xmlns:p14="http://schemas.microsoft.com/office/powerpoint/2010/main" val="4313371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16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095670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17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312723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18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44514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19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939856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20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520070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21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220432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22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22572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23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775056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24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497102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25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9348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8017" y="2596444"/>
            <a:ext cx="8253738" cy="66378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778508" y="2596444"/>
            <a:ext cx="8213809" cy="681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Rectangle 9">
            <a:extLst>
              <a:ext uri="{FF2B5EF4-FFF2-40B4-BE49-F238E27FC236}">
                <a16:creationId xmlns:a16="http://schemas.microsoft.com/office/drawing/2014/main" id="{623649E6-DD34-A648-8B2D-15310006303A}"/>
              </a:ext>
            </a:extLst>
          </p:cNvPr>
          <p:cNvSpPr/>
          <p:nvPr/>
        </p:nvSpPr>
        <p:spPr>
          <a:xfrm>
            <a:off x="0" y="2059723"/>
            <a:ext cx="13853363" cy="20965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
        <p:nvSpPr>
          <p:cNvPr id="11" name="Rectangle 10">
            <a:extLst>
              <a:ext uri="{FF2B5EF4-FFF2-40B4-BE49-F238E27FC236}">
                <a16:creationId xmlns:a16="http://schemas.microsoft.com/office/drawing/2014/main" id="{E5ED5044-8E21-3840-91E8-B646B8B421EB}"/>
              </a:ext>
            </a:extLst>
          </p:cNvPr>
          <p:cNvSpPr/>
          <p:nvPr/>
        </p:nvSpPr>
        <p:spPr>
          <a:xfrm>
            <a:off x="5917364" y="2196368"/>
            <a:ext cx="11422900" cy="1660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Tree>
    <p:extLst>
      <p:ext uri="{BB962C8B-B14F-4D97-AF65-F5344CB8AC3E}">
        <p14:creationId xmlns:p14="http://schemas.microsoft.com/office/powerpoint/2010/main" val="2221370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26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34073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27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414077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28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2862249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29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91305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30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7593351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31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5356753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32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879707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33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88546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34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91791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Rectangle 7">
            <a:extLst>
              <a:ext uri="{FF2B5EF4-FFF2-40B4-BE49-F238E27FC236}">
                <a16:creationId xmlns:a16="http://schemas.microsoft.com/office/drawing/2014/main" id="{9200B2F5-8A0F-0343-8210-521CE2050FC7}"/>
              </a:ext>
            </a:extLst>
          </p:cNvPr>
          <p:cNvSpPr/>
          <p:nvPr/>
        </p:nvSpPr>
        <p:spPr>
          <a:xfrm>
            <a:off x="0" y="2059723"/>
            <a:ext cx="13853363" cy="20965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
        <p:nvSpPr>
          <p:cNvPr id="9" name="Rectangle 8">
            <a:extLst>
              <a:ext uri="{FF2B5EF4-FFF2-40B4-BE49-F238E27FC236}">
                <a16:creationId xmlns:a16="http://schemas.microsoft.com/office/drawing/2014/main" id="{05EF7610-D2C1-0646-9AB8-00B276AEDC13}"/>
              </a:ext>
            </a:extLst>
          </p:cNvPr>
          <p:cNvSpPr/>
          <p:nvPr/>
        </p:nvSpPr>
        <p:spPr>
          <a:xfrm>
            <a:off x="5917364" y="2196368"/>
            <a:ext cx="11422900" cy="1660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sz="3698"/>
          </a:p>
        </p:txBody>
      </p:sp>
    </p:spTree>
    <p:extLst>
      <p:ext uri="{BB962C8B-B14F-4D97-AF65-F5344CB8AC3E}">
        <p14:creationId xmlns:p14="http://schemas.microsoft.com/office/powerpoint/2010/main" val="845488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191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2874" y="523805"/>
            <a:ext cx="7932600" cy="1719053"/>
          </a:xfrm>
        </p:spPr>
        <p:txBody>
          <a:bodyPr anchor="b"/>
          <a:lstStyle>
            <a:lvl1pPr>
              <a:defRPr sz="4551"/>
            </a:lvl1pPr>
          </a:lstStyle>
          <a:p>
            <a:r>
              <a:rPr lang="en-US"/>
              <a:t>Click to edit Master title style</a:t>
            </a:r>
            <a:endParaRPr lang="en-US" dirty="0"/>
          </a:p>
        </p:txBody>
      </p:sp>
      <p:sp>
        <p:nvSpPr>
          <p:cNvPr id="3" name="Content Placeholder 2"/>
          <p:cNvSpPr>
            <a:spLocks noGrp="1"/>
          </p:cNvSpPr>
          <p:nvPr>
            <p:ph idx="1"/>
          </p:nvPr>
        </p:nvSpPr>
        <p:spPr>
          <a:xfrm>
            <a:off x="8670132" y="523805"/>
            <a:ext cx="8347257" cy="8705990"/>
          </a:xfrm>
        </p:spPr>
        <p:txBody>
          <a:bodyPr/>
          <a:lstStyle>
            <a:lvl1pPr>
              <a:defRPr sz="4551"/>
            </a:lvl1pPr>
            <a:lvl2pPr>
              <a:defRPr sz="3982"/>
            </a:lvl2pPr>
            <a:lvl3pPr>
              <a:defRPr sz="3413"/>
            </a:lvl3pPr>
            <a:lvl4pPr>
              <a:defRPr sz="2844"/>
            </a:lvl4pPr>
            <a:lvl5pPr>
              <a:defRPr sz="2844"/>
            </a:lvl5pPr>
            <a:lvl6pPr>
              <a:defRPr sz="2844"/>
            </a:lvl6pPr>
            <a:lvl7pPr>
              <a:defRPr sz="2844"/>
            </a:lvl7pPr>
            <a:lvl8pPr>
              <a:defRPr sz="2844"/>
            </a:lvl8pPr>
            <a:lvl9pPr>
              <a:defRPr sz="284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22874" y="2571610"/>
            <a:ext cx="7932599" cy="6658186"/>
          </a:xfrm>
        </p:spPr>
        <p:txBody>
          <a:bodyP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Tree>
    <p:extLst>
      <p:ext uri="{BB962C8B-B14F-4D97-AF65-F5344CB8AC3E}">
        <p14:creationId xmlns:p14="http://schemas.microsoft.com/office/powerpoint/2010/main" val="2346057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2871" y="523805"/>
            <a:ext cx="7913754" cy="1700206"/>
          </a:xfrm>
        </p:spPr>
        <p:txBody>
          <a:bodyPr anchor="b"/>
          <a:lstStyle>
            <a:lvl1pPr>
              <a:defRPr sz="4551"/>
            </a:lvl1pPr>
          </a:lstStyle>
          <a:p>
            <a:r>
              <a:rPr lang="en-US"/>
              <a:t>Click to edit Master title style</a:t>
            </a:r>
            <a:endParaRPr lang="en-US" dirty="0"/>
          </a:p>
        </p:txBody>
      </p:sp>
      <p:sp>
        <p:nvSpPr>
          <p:cNvPr id="3" name="Picture Placeholder 2"/>
          <p:cNvSpPr>
            <a:spLocks noGrp="1" noChangeAspect="1"/>
          </p:cNvSpPr>
          <p:nvPr>
            <p:ph type="pic" idx="1"/>
          </p:nvPr>
        </p:nvSpPr>
        <p:spPr>
          <a:xfrm>
            <a:off x="8670131" y="523805"/>
            <a:ext cx="8347262" cy="8705991"/>
          </a:xfrm>
        </p:spPr>
        <p:txBody>
          <a:bodyPr anchor="t"/>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Click icon to add picture</a:t>
            </a:r>
            <a:endParaRPr lang="en-US" dirty="0"/>
          </a:p>
        </p:txBody>
      </p:sp>
      <p:sp>
        <p:nvSpPr>
          <p:cNvPr id="4" name="Text Placeholder 3"/>
          <p:cNvSpPr>
            <a:spLocks noGrp="1"/>
          </p:cNvSpPr>
          <p:nvPr>
            <p:ph type="body" sz="half" idx="2"/>
          </p:nvPr>
        </p:nvSpPr>
        <p:spPr>
          <a:xfrm>
            <a:off x="322874" y="2571610"/>
            <a:ext cx="7913752" cy="6658186"/>
          </a:xfrm>
        </p:spPr>
        <p:txBody>
          <a:bodyP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Tree>
    <p:extLst>
      <p:ext uri="{BB962C8B-B14F-4D97-AF65-F5344CB8AC3E}">
        <p14:creationId xmlns:p14="http://schemas.microsoft.com/office/powerpoint/2010/main" val="907654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ko-KR"/>
              <a:t>Click to edit Master title style</a:t>
            </a:r>
            <a:endParaRPr lang="en-US"/>
          </a:p>
        </p:txBody>
      </p:sp>
      <p:sp>
        <p:nvSpPr>
          <p:cNvPr id="14" name="Content Placeholder 13"/>
          <p:cNvSpPr>
            <a:spLocks noGrp="1"/>
          </p:cNvSpPr>
          <p:nvPr>
            <p:ph sz="quarter" idx="10"/>
          </p:nvPr>
        </p:nvSpPr>
        <p:spPr>
          <a:xfrm>
            <a:off x="867013" y="1820673"/>
            <a:ext cx="15606237" cy="7214955"/>
          </a:xfrm>
        </p:spPr>
        <p:txBody>
          <a:bodyPr/>
          <a:lstStyle>
            <a:lvl1pPr>
              <a:spcBef>
                <a:spcPts val="1246"/>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492767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2871" y="200022"/>
            <a:ext cx="16669446" cy="13166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22871" y="1964855"/>
            <a:ext cx="16669446" cy="72694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670858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 id="2147483698" r:id="rId20"/>
    <p:sldLayoutId id="2147483699" r:id="rId21"/>
    <p:sldLayoutId id="2147483700" r:id="rId22"/>
    <p:sldLayoutId id="2147483701" r:id="rId23"/>
    <p:sldLayoutId id="2147483702" r:id="rId24"/>
    <p:sldLayoutId id="2147483703" r:id="rId25"/>
    <p:sldLayoutId id="2147483704" r:id="rId26"/>
    <p:sldLayoutId id="2147483705" r:id="rId27"/>
    <p:sldLayoutId id="2147483706" r:id="rId28"/>
    <p:sldLayoutId id="2147483707" r:id="rId29"/>
    <p:sldLayoutId id="2147483708" r:id="rId30"/>
    <p:sldLayoutId id="2147483709" r:id="rId31"/>
    <p:sldLayoutId id="2147483710" r:id="rId32"/>
    <p:sldLayoutId id="2147483711" r:id="rId33"/>
    <p:sldLayoutId id="2147483712" r:id="rId34"/>
    <p:sldLayoutId id="2147483713" r:id="rId35"/>
    <p:sldLayoutId id="2147483714" r:id="rId36"/>
    <p:sldLayoutId id="2147483715" r:id="rId37"/>
    <p:sldLayoutId id="2147483716" r:id="rId38"/>
    <p:sldLayoutId id="2147483717" r:id="rId39"/>
    <p:sldLayoutId id="2147483718" r:id="rId40"/>
    <p:sldLayoutId id="2147483719" r:id="rId41"/>
    <p:sldLayoutId id="2147483720" r:id="rId42"/>
    <p:sldLayoutId id="2147483721" r:id="rId43"/>
    <p:sldLayoutId id="2147483722" r:id="rId44"/>
    <p:sldLayoutId id="2147483723" r:id="rId45"/>
    <p:sldLayoutId id="2147483724" r:id="rId46"/>
    <p:sldLayoutId id="2147483725" r:id="rId47"/>
    <p:sldLayoutId id="2147483726" r:id="rId48"/>
  </p:sldLayoutIdLst>
  <p:txStyles>
    <p:titleStyle>
      <a:lvl1pPr algn="l" defTabSz="1300460" rtl="0" eaLnBrk="1" latinLnBrk="0" hangingPunct="1">
        <a:lnSpc>
          <a:spcPct val="90000"/>
        </a:lnSpc>
        <a:spcBef>
          <a:spcPct val="0"/>
        </a:spcBef>
        <a:buNone/>
        <a:defRPr sz="6258" b="1" i="0" kern="1200">
          <a:solidFill>
            <a:schemeClr val="tx1"/>
          </a:solidFill>
          <a:latin typeface="Candara" panose="020E0502030303020204" pitchFamily="34" charset="0"/>
          <a:ea typeface="+mj-ea"/>
          <a:cs typeface="Arial" panose="020B0604020202020204" pitchFamily="34" charset="0"/>
        </a:defRPr>
      </a:lvl1pPr>
    </p:titleStyle>
    <p:bodyStyle>
      <a:lvl1pPr marL="325115" indent="-325115" algn="l" defTabSz="1300460" rtl="0" eaLnBrk="1" latinLnBrk="0" hangingPunct="1">
        <a:lnSpc>
          <a:spcPct val="90000"/>
        </a:lnSpc>
        <a:spcBef>
          <a:spcPts val="1422"/>
        </a:spcBef>
        <a:buFont typeface="System Font Regular"/>
        <a:buChar char="‣"/>
        <a:defRPr sz="3413" kern="1200">
          <a:solidFill>
            <a:schemeClr val="tx1"/>
          </a:solidFill>
          <a:latin typeface="Candara" panose="020E0502030303020204" pitchFamily="34" charset="0"/>
          <a:ea typeface="+mn-ea"/>
          <a:cs typeface="+mn-cs"/>
        </a:defRPr>
      </a:lvl1pPr>
      <a:lvl2pPr marL="975345" indent="-325115" algn="l" defTabSz="1300460" rtl="0" eaLnBrk="1" latinLnBrk="0" hangingPunct="1">
        <a:lnSpc>
          <a:spcPct val="90000"/>
        </a:lnSpc>
        <a:spcBef>
          <a:spcPts val="711"/>
        </a:spcBef>
        <a:buFont typeface="Wingdings" pitchFamily="2" charset="2"/>
        <a:buChar char="§"/>
        <a:defRPr sz="2987" kern="1200">
          <a:solidFill>
            <a:schemeClr val="tx1"/>
          </a:solidFill>
          <a:latin typeface="Candara" panose="020E0502030303020204" pitchFamily="34" charset="0"/>
          <a:ea typeface="+mn-ea"/>
          <a:cs typeface="+mn-cs"/>
        </a:defRPr>
      </a:lvl2pPr>
      <a:lvl3pPr marL="1625575" indent="-325115" algn="l" defTabSz="1300460" rtl="0" eaLnBrk="1" latinLnBrk="0" hangingPunct="1">
        <a:lnSpc>
          <a:spcPct val="90000"/>
        </a:lnSpc>
        <a:spcBef>
          <a:spcPts val="711"/>
        </a:spcBef>
        <a:buFont typeface="Arial" panose="020B0604020202020204" pitchFamily="34" charset="0"/>
        <a:buChar char="•"/>
        <a:defRPr sz="2844" kern="1200">
          <a:solidFill>
            <a:schemeClr val="tx1"/>
          </a:solidFill>
          <a:latin typeface="Candara" panose="020E0502030303020204" pitchFamily="34" charset="0"/>
          <a:ea typeface="+mn-ea"/>
          <a:cs typeface="+mn-cs"/>
        </a:defRPr>
      </a:lvl3pPr>
      <a:lvl4pPr marL="227580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Candara" panose="020E0502030303020204" pitchFamily="34" charset="0"/>
          <a:ea typeface="+mn-ea"/>
          <a:cs typeface="+mn-cs"/>
        </a:defRPr>
      </a:lvl4pPr>
      <a:lvl5pPr marL="292603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Candara" panose="020E0502030303020204" pitchFamily="34" charset="0"/>
          <a:ea typeface="+mn-ea"/>
          <a:cs typeface="+mn-cs"/>
        </a:defRPr>
      </a:lvl5pPr>
      <a:lvl6pPr marL="357626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6pPr>
      <a:lvl7pPr marL="422649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7pPr>
      <a:lvl8pPr marL="487672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8pPr>
      <a:lvl9pPr marL="5526954"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22">
          <p15:clr>
            <a:srgbClr val="F26B43"/>
          </p15:clr>
        </p15:guide>
        <p15:guide id="2" pos="143">
          <p15:clr>
            <a:srgbClr val="F26B43"/>
          </p15:clr>
        </p15:guide>
        <p15:guide id="3" pos="7537">
          <p15:clr>
            <a:srgbClr val="F26B43"/>
          </p15:clr>
        </p15:guide>
        <p15:guide id="4" pos="3840">
          <p15:clr>
            <a:srgbClr val="F26B43"/>
          </p15:clr>
        </p15:guide>
        <p15:guide id="5" orient="horz" pos="2260">
          <p15:clr>
            <a:srgbClr val="F26B43"/>
          </p15:clr>
        </p15:guide>
        <p15:guide id="6" orient="horz" pos="1139">
          <p15:clr>
            <a:srgbClr val="F26B43"/>
          </p15:clr>
        </p15:guide>
        <p15:guide id="7" orient="horz" pos="232">
          <p15:clr>
            <a:srgbClr val="F26B43"/>
          </p15:clr>
        </p15:guide>
        <p15:guide id="8" orient="horz" pos="40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4.png"/><Relationship Id="rId1" Type="http://schemas.openxmlformats.org/officeDocument/2006/relationships/slideLayout" Target="../slideLayouts/slideLayout6.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41.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44.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s>
</file>

<file path=ppt/slides/_rels/slide47.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52.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67.png"/><Relationship Id="rId1" Type="http://schemas.openxmlformats.org/officeDocument/2006/relationships/slideLayout" Target="../slideLayouts/slideLayout6.xml"/><Relationship Id="rId6" Type="http://schemas.openxmlformats.org/officeDocument/2006/relationships/image" Target="../media/image74.png"/><Relationship Id="rId5" Type="http://schemas.openxmlformats.org/officeDocument/2006/relationships/image" Target="../media/image72.png"/><Relationship Id="rId4" Type="http://schemas.openxmlformats.org/officeDocument/2006/relationships/image" Target="../media/image73.png"/></Relationships>
</file>

<file path=ppt/slides/_rels/slide55.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5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5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83.png"/><Relationship Id="rId4" Type="http://schemas.openxmlformats.org/officeDocument/2006/relationships/image" Target="../media/image82.png"/></Relationships>
</file>

<file path=ppt/slides/_rels/slide61.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88.png"/><Relationship Id="rId1" Type="http://schemas.openxmlformats.org/officeDocument/2006/relationships/slideLayout" Target="../slideLayouts/slideLayout2.xml"/><Relationship Id="rId5" Type="http://schemas.openxmlformats.org/officeDocument/2006/relationships/image" Target="../media/image93.png"/><Relationship Id="rId4" Type="http://schemas.openxmlformats.org/officeDocument/2006/relationships/image" Target="../media/image92.png"/></Relationships>
</file>

<file path=ppt/slides/_rels/slide68.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8" Type="http://schemas.openxmlformats.org/officeDocument/2006/relationships/image" Target="../media/image101.jpeg"/><Relationship Id="rId3" Type="http://schemas.openxmlformats.org/officeDocument/2006/relationships/image" Target="../media/image96.jpeg"/><Relationship Id="rId7" Type="http://schemas.openxmlformats.org/officeDocument/2006/relationships/image" Target="../media/image100.jpeg"/><Relationship Id="rId2" Type="http://schemas.openxmlformats.org/officeDocument/2006/relationships/image" Target="../media/image95.jpeg"/><Relationship Id="rId1" Type="http://schemas.openxmlformats.org/officeDocument/2006/relationships/slideLayout" Target="../slideLayouts/slideLayout2.xml"/><Relationship Id="rId6" Type="http://schemas.openxmlformats.org/officeDocument/2006/relationships/image" Target="../media/image99.jpeg"/><Relationship Id="rId5" Type="http://schemas.openxmlformats.org/officeDocument/2006/relationships/image" Target="../media/image98.jpeg"/><Relationship Id="rId10" Type="http://schemas.openxmlformats.org/officeDocument/2006/relationships/image" Target="../media/image103.jpeg"/><Relationship Id="rId4" Type="http://schemas.openxmlformats.org/officeDocument/2006/relationships/image" Target="../media/image97.jpeg"/><Relationship Id="rId9" Type="http://schemas.openxmlformats.org/officeDocument/2006/relationships/image" Target="../media/image102.jpe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05.jpeg"/><Relationship Id="rId2" Type="http://schemas.openxmlformats.org/officeDocument/2006/relationships/image" Target="../media/image104.jpeg"/><Relationship Id="rId1" Type="http://schemas.openxmlformats.org/officeDocument/2006/relationships/slideLayout" Target="../slideLayouts/slideLayout2.xml"/><Relationship Id="rId6" Type="http://schemas.openxmlformats.org/officeDocument/2006/relationships/image" Target="../media/image108.jpeg"/><Relationship Id="rId5" Type="http://schemas.openxmlformats.org/officeDocument/2006/relationships/image" Target="../media/image107.jpeg"/><Relationship Id="rId4" Type="http://schemas.openxmlformats.org/officeDocument/2006/relationships/image" Target="../media/image106.jpeg"/></Relationships>
</file>

<file path=ppt/slides/_rels/slide71.xml.rels><?xml version="1.0" encoding="UTF-8" standalone="yes"?>
<Relationships xmlns="http://schemas.openxmlformats.org/package/2006/relationships"><Relationship Id="rId8" Type="http://schemas.openxmlformats.org/officeDocument/2006/relationships/image" Target="../media/image115.jpeg"/><Relationship Id="rId3" Type="http://schemas.openxmlformats.org/officeDocument/2006/relationships/image" Target="../media/image110.jpeg"/><Relationship Id="rId7" Type="http://schemas.openxmlformats.org/officeDocument/2006/relationships/image" Target="../media/image114.jpeg"/><Relationship Id="rId2" Type="http://schemas.openxmlformats.org/officeDocument/2006/relationships/image" Target="../media/image109.jpeg"/><Relationship Id="rId1" Type="http://schemas.openxmlformats.org/officeDocument/2006/relationships/slideLayout" Target="../slideLayouts/slideLayout6.xml"/><Relationship Id="rId6" Type="http://schemas.openxmlformats.org/officeDocument/2006/relationships/image" Target="../media/image113.jpeg"/><Relationship Id="rId5" Type="http://schemas.openxmlformats.org/officeDocument/2006/relationships/image" Target="../media/image112.jpeg"/><Relationship Id="rId4" Type="http://schemas.openxmlformats.org/officeDocument/2006/relationships/image" Target="../media/image111.jpeg"/></Relationships>
</file>

<file path=ppt/slides/_rels/slide72.xml.rels><?xml version="1.0" encoding="UTF-8" standalone="yes"?>
<Relationships xmlns="http://schemas.openxmlformats.org/package/2006/relationships"><Relationship Id="rId2" Type="http://schemas.openxmlformats.org/officeDocument/2006/relationships/image" Target="../media/image116.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17.jpe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egmentations"/>
          <p:cNvSpPr txBox="1">
            <a:spLocks noGrp="1"/>
          </p:cNvSpPr>
          <p:nvPr>
            <p:ph type="ctrTitle"/>
          </p:nvPr>
        </p:nvSpPr>
        <p:spPr>
          <a:prstGeom prst="rect">
            <a:avLst/>
          </a:prstGeom>
        </p:spPr>
        <p:txBody>
          <a:bodyPr/>
          <a:lstStyle/>
          <a:p>
            <a:r>
              <a:t>Segmentations</a:t>
            </a:r>
          </a:p>
        </p:txBody>
      </p:sp>
      <p:sp>
        <p:nvSpPr>
          <p:cNvPr id="198" name="Body"/>
          <p:cNvSpPr txBox="1">
            <a:spLocks noGrp="1"/>
          </p:cNvSpPr>
          <p:nvPr>
            <p:ph type="subTitle" idx="1"/>
          </p:nvPr>
        </p:nvSpPr>
        <p:spPr>
          <a:prstGeom prst="rect">
            <a:avLst/>
          </a:prstGeom>
        </p:spPr>
        <p:txBody>
          <a:bodyPr/>
          <a:lstStyle/>
          <a:p>
            <a:pPr>
              <a:lnSpc>
                <a:spcPct val="80000"/>
              </a:lnSpc>
              <a:spcBef>
                <a:spcPts val="700"/>
              </a:spcBef>
              <a:defRPr sz="4200"/>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B2B425-FA7E-8048-AAA5-58F551EB984C}"/>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2DB60003-26D7-4843-A164-22458B917F94}"/>
              </a:ext>
            </a:extLst>
          </p:cNvPr>
          <p:cNvSpPr>
            <a:spLocks noGrp="1"/>
          </p:cNvSpPr>
          <p:nvPr>
            <p:ph idx="1"/>
          </p:nvPr>
        </p:nvSpPr>
        <p:spPr/>
        <p:txBody>
          <a:bodyPr/>
          <a:lstStyle/>
          <a:p>
            <a:endParaRPr lang="en-US"/>
          </a:p>
        </p:txBody>
      </p:sp>
      <p:pic>
        <p:nvPicPr>
          <p:cNvPr id="243"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9B0C4F-2BF2-494B-918E-A690CBD84881}"/>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C65E24D1-9614-D345-A9BB-B4E74F7C2228}"/>
              </a:ext>
            </a:extLst>
          </p:cNvPr>
          <p:cNvSpPr>
            <a:spLocks noGrp="1"/>
          </p:cNvSpPr>
          <p:nvPr>
            <p:ph idx="1"/>
          </p:nvPr>
        </p:nvSpPr>
        <p:spPr/>
        <p:txBody>
          <a:bodyPr/>
          <a:lstStyle/>
          <a:p>
            <a:endParaRPr lang="en-US"/>
          </a:p>
        </p:txBody>
      </p:sp>
      <p:pic>
        <p:nvPicPr>
          <p:cNvPr id="247"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5E8C71-374E-894B-938D-E82AC2F4ACDA}"/>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3423084C-BB9D-F94F-8C4F-82AF96B77B69}"/>
              </a:ext>
            </a:extLst>
          </p:cNvPr>
          <p:cNvSpPr>
            <a:spLocks noGrp="1"/>
          </p:cNvSpPr>
          <p:nvPr>
            <p:ph idx="1"/>
          </p:nvPr>
        </p:nvSpPr>
        <p:spPr/>
        <p:txBody>
          <a:bodyPr/>
          <a:lstStyle/>
          <a:p>
            <a:endParaRPr lang="en-US"/>
          </a:p>
        </p:txBody>
      </p:sp>
      <p:pic>
        <p:nvPicPr>
          <p:cNvPr id="251"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3E6644C-40C3-9B47-A335-8A7568776CB1}"/>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8BD635C4-5C26-CD4C-9084-EEEBAC759AA4}"/>
              </a:ext>
            </a:extLst>
          </p:cNvPr>
          <p:cNvSpPr>
            <a:spLocks noGrp="1"/>
          </p:cNvSpPr>
          <p:nvPr>
            <p:ph idx="1"/>
          </p:nvPr>
        </p:nvSpPr>
        <p:spPr/>
        <p:txBody>
          <a:bodyPr/>
          <a:lstStyle/>
          <a:p>
            <a:endParaRPr lang="en-US"/>
          </a:p>
        </p:txBody>
      </p:sp>
      <p:pic>
        <p:nvPicPr>
          <p:cNvPr id="255"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Any guesses?"/>
          <p:cNvSpPr txBox="1">
            <a:spLocks noGrp="1"/>
          </p:cNvSpPr>
          <p:nvPr>
            <p:ph type="title"/>
          </p:nvPr>
        </p:nvSpPr>
        <p:spPr/>
        <p:txBody>
          <a:bodyPr/>
          <a:lstStyle/>
          <a:p>
            <a:r>
              <a:rPr lang="en-US"/>
              <a:t>Any guesses?</a:t>
            </a:r>
          </a:p>
        </p:txBody>
      </p:sp>
      <p:sp>
        <p:nvSpPr>
          <p:cNvPr id="4" name="Content Placeholder 3">
            <a:extLst>
              <a:ext uri="{FF2B5EF4-FFF2-40B4-BE49-F238E27FC236}">
                <a16:creationId xmlns:a16="http://schemas.microsoft.com/office/drawing/2014/main" id="{0A9FF286-661B-BA43-88A4-86038297E4F1}"/>
              </a:ext>
            </a:extLst>
          </p:cNvPr>
          <p:cNvSpPr>
            <a:spLocks noGrp="1"/>
          </p:cNvSpPr>
          <p:nvPr>
            <p:ph idx="1"/>
          </p:nvPr>
        </p:nvSpPr>
        <p:spPr/>
        <p:txBody>
          <a:bodyPr/>
          <a:lstStyle/>
          <a:p>
            <a:endParaRPr lang="en-US"/>
          </a:p>
        </p:txBody>
      </p:sp>
      <p:pic>
        <p:nvPicPr>
          <p:cNvPr id="259"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23542E-823A-9B42-BA71-761E794A4428}"/>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3C6073DF-A5AF-D349-B14D-9A8BBA965257}"/>
              </a:ext>
            </a:extLst>
          </p:cNvPr>
          <p:cNvSpPr>
            <a:spLocks noGrp="1"/>
          </p:cNvSpPr>
          <p:nvPr>
            <p:ph idx="1"/>
          </p:nvPr>
        </p:nvSpPr>
        <p:spPr/>
        <p:txBody>
          <a:bodyPr/>
          <a:lstStyle/>
          <a:p>
            <a:endParaRPr lang="en-US"/>
          </a:p>
        </p:txBody>
      </p:sp>
      <p:pic>
        <p:nvPicPr>
          <p:cNvPr id="263"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
        <p:nvSpPr>
          <p:cNvPr id="264" name="Shape"/>
          <p:cNvSpPr/>
          <p:nvPr/>
        </p:nvSpPr>
        <p:spPr>
          <a:xfrm>
            <a:off x="7586397" y="2773534"/>
            <a:ext cx="1573672" cy="4009814"/>
          </a:xfrm>
          <a:custGeom>
            <a:avLst/>
            <a:gdLst/>
            <a:ahLst/>
            <a:cxnLst>
              <a:cxn ang="0">
                <a:pos x="wd2" y="hd2"/>
              </a:cxn>
              <a:cxn ang="5400000">
                <a:pos x="wd2" y="hd2"/>
              </a:cxn>
              <a:cxn ang="10800000">
                <a:pos x="wd2" y="hd2"/>
              </a:cxn>
              <a:cxn ang="16200000">
                <a:pos x="wd2" y="hd2"/>
              </a:cxn>
            </a:cxnLst>
            <a:rect l="0" t="0" r="r" b="b"/>
            <a:pathLst>
              <a:path w="21600" h="21600" extrusionOk="0">
                <a:moveTo>
                  <a:pt x="13388" y="584"/>
                </a:moveTo>
                <a:lnTo>
                  <a:pt x="8925" y="3503"/>
                </a:lnTo>
                <a:lnTo>
                  <a:pt x="8925" y="8757"/>
                </a:lnTo>
                <a:lnTo>
                  <a:pt x="4463" y="9924"/>
                </a:lnTo>
                <a:lnTo>
                  <a:pt x="0" y="12259"/>
                </a:lnTo>
                <a:lnTo>
                  <a:pt x="0" y="13427"/>
                </a:lnTo>
                <a:lnTo>
                  <a:pt x="2975" y="13427"/>
                </a:lnTo>
                <a:lnTo>
                  <a:pt x="7438" y="12843"/>
                </a:lnTo>
                <a:lnTo>
                  <a:pt x="8925" y="14011"/>
                </a:lnTo>
                <a:lnTo>
                  <a:pt x="11900" y="17514"/>
                </a:lnTo>
                <a:lnTo>
                  <a:pt x="14875" y="21600"/>
                </a:lnTo>
                <a:lnTo>
                  <a:pt x="17850" y="21600"/>
                </a:lnTo>
                <a:lnTo>
                  <a:pt x="20825" y="20432"/>
                </a:lnTo>
                <a:lnTo>
                  <a:pt x="19338" y="18681"/>
                </a:lnTo>
                <a:lnTo>
                  <a:pt x="11900" y="12259"/>
                </a:lnTo>
                <a:lnTo>
                  <a:pt x="11900" y="11092"/>
                </a:lnTo>
                <a:lnTo>
                  <a:pt x="16363" y="11092"/>
                </a:lnTo>
                <a:lnTo>
                  <a:pt x="19865" y="11262"/>
                </a:lnTo>
                <a:lnTo>
                  <a:pt x="21600" y="10812"/>
                </a:lnTo>
                <a:lnTo>
                  <a:pt x="21197" y="9985"/>
                </a:lnTo>
                <a:lnTo>
                  <a:pt x="13543" y="8781"/>
                </a:lnTo>
                <a:lnTo>
                  <a:pt x="14875" y="6422"/>
                </a:lnTo>
                <a:lnTo>
                  <a:pt x="17850" y="4670"/>
                </a:lnTo>
                <a:lnTo>
                  <a:pt x="20825" y="2895"/>
                </a:lnTo>
                <a:lnTo>
                  <a:pt x="17850" y="2335"/>
                </a:lnTo>
                <a:lnTo>
                  <a:pt x="16363" y="0"/>
                </a:lnTo>
                <a:lnTo>
                  <a:pt x="13388" y="0"/>
                </a:lnTo>
                <a:lnTo>
                  <a:pt x="13388" y="584"/>
                </a:lnTo>
                <a:close/>
              </a:path>
            </a:pathLst>
          </a:custGeom>
          <a:ln w="76200">
            <a:solidFill>
              <a:srgbClr val="CC0066"/>
            </a:solidFill>
          </a:ln>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41094-F61D-6385-A9B2-98901CBF50A6}"/>
              </a:ext>
            </a:extLst>
          </p:cNvPr>
          <p:cNvSpPr>
            <a:spLocks noGrp="1"/>
          </p:cNvSpPr>
          <p:nvPr>
            <p:ph type="title"/>
          </p:nvPr>
        </p:nvSpPr>
        <p:spPr/>
        <p:txBody>
          <a:bodyPr/>
          <a:lstStyle/>
          <a:p>
            <a:r>
              <a:rPr lang="en-US" dirty="0"/>
              <a:t>Segmentation is a global process </a:t>
            </a:r>
            <a:endParaRPr lang="en-KR" dirty="0"/>
          </a:p>
        </p:txBody>
      </p:sp>
      <p:sp>
        <p:nvSpPr>
          <p:cNvPr id="3" name="Content Placeholder 2">
            <a:extLst>
              <a:ext uri="{FF2B5EF4-FFF2-40B4-BE49-F238E27FC236}">
                <a16:creationId xmlns:a16="http://schemas.microsoft.com/office/drawing/2014/main" id="{156497C5-6B97-D8F8-95D7-6424C7FE67C0}"/>
              </a:ext>
            </a:extLst>
          </p:cNvPr>
          <p:cNvSpPr>
            <a:spLocks noGrp="1"/>
          </p:cNvSpPr>
          <p:nvPr>
            <p:ph idx="1"/>
          </p:nvPr>
        </p:nvSpPr>
        <p:spPr/>
        <p:txBody>
          <a:bodyPr/>
          <a:lstStyle/>
          <a:p>
            <a:endParaRPr lang="en-KR"/>
          </a:p>
        </p:txBody>
      </p:sp>
      <p:pic>
        <p:nvPicPr>
          <p:cNvPr id="268" name="image.png" descr="image.png"/>
          <p:cNvPicPr>
            <a:picLocks noChangeAspect="1"/>
          </p:cNvPicPr>
          <p:nvPr/>
        </p:nvPicPr>
        <p:blipFill>
          <a:blip r:embed="rId3"/>
          <a:stretch>
            <a:fillRect/>
          </a:stretch>
        </p:blipFill>
        <p:spPr>
          <a:xfrm>
            <a:off x="5576976" y="1817511"/>
            <a:ext cx="6177281" cy="6105033"/>
          </a:xfrm>
          <a:prstGeom prst="rect">
            <a:avLst/>
          </a:prstGeom>
          <a:ln w="12700">
            <a:miter lim="400000"/>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1FF37-02D8-3693-2933-43DF8538E3F5}"/>
              </a:ext>
            </a:extLst>
          </p:cNvPr>
          <p:cNvSpPr>
            <a:spLocks noGrp="1"/>
          </p:cNvSpPr>
          <p:nvPr>
            <p:ph type="title"/>
          </p:nvPr>
        </p:nvSpPr>
        <p:spPr/>
        <p:txBody>
          <a:bodyPr/>
          <a:lstStyle/>
          <a:p>
            <a:r>
              <a:rPr lang="en-US" dirty="0"/>
              <a:t>Segmentation is a global process </a:t>
            </a:r>
            <a:endParaRPr lang="en-KR" dirty="0"/>
          </a:p>
        </p:txBody>
      </p:sp>
      <p:sp>
        <p:nvSpPr>
          <p:cNvPr id="3" name="Content Placeholder 2">
            <a:extLst>
              <a:ext uri="{FF2B5EF4-FFF2-40B4-BE49-F238E27FC236}">
                <a16:creationId xmlns:a16="http://schemas.microsoft.com/office/drawing/2014/main" id="{A400080A-FCE5-367C-4E4F-E07292D296C1}"/>
              </a:ext>
            </a:extLst>
          </p:cNvPr>
          <p:cNvSpPr>
            <a:spLocks noGrp="1"/>
          </p:cNvSpPr>
          <p:nvPr>
            <p:ph idx="1"/>
          </p:nvPr>
        </p:nvSpPr>
        <p:spPr/>
        <p:txBody>
          <a:bodyPr/>
          <a:lstStyle/>
          <a:p>
            <a:endParaRPr lang="en-KR"/>
          </a:p>
        </p:txBody>
      </p:sp>
      <p:pic>
        <p:nvPicPr>
          <p:cNvPr id="274" name="image.png" descr="image.png"/>
          <p:cNvPicPr>
            <a:picLocks noChangeAspect="1"/>
          </p:cNvPicPr>
          <p:nvPr/>
        </p:nvPicPr>
        <p:blipFill>
          <a:blip r:embed="rId3"/>
          <a:stretch>
            <a:fillRect/>
          </a:stretch>
        </p:blipFill>
        <p:spPr>
          <a:xfrm>
            <a:off x="5631161" y="1763325"/>
            <a:ext cx="6068908" cy="6213405"/>
          </a:xfrm>
          <a:prstGeom prst="rect">
            <a:avLst/>
          </a:prstGeom>
          <a:ln w="12700">
            <a:miter lim="400000"/>
          </a:ln>
        </p:spPr>
      </p:pic>
      <p:sp>
        <p:nvSpPr>
          <p:cNvPr id="275" name="Occlusion is an important cue in grouping."/>
          <p:cNvSpPr txBox="1"/>
          <p:nvPr/>
        </p:nvSpPr>
        <p:spPr>
          <a:xfrm>
            <a:off x="3786260" y="8223412"/>
            <a:ext cx="9742667" cy="779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rPr sz="4400" dirty="0"/>
              <a:t>Occlusion is an important cue in grouping.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 but not too global"/>
          <p:cNvSpPr txBox="1">
            <a:spLocks noGrp="1"/>
          </p:cNvSpPr>
          <p:nvPr>
            <p:ph type="title"/>
          </p:nvPr>
        </p:nvSpPr>
        <p:spPr/>
        <p:txBody>
          <a:bodyPr/>
          <a:lstStyle/>
          <a:p>
            <a:r>
              <a:rPr lang="en-US"/>
              <a:t>… but not too global</a:t>
            </a:r>
          </a:p>
        </p:txBody>
      </p:sp>
      <p:sp>
        <p:nvSpPr>
          <p:cNvPr id="4" name="Content Placeholder 3">
            <a:extLst>
              <a:ext uri="{FF2B5EF4-FFF2-40B4-BE49-F238E27FC236}">
                <a16:creationId xmlns:a16="http://schemas.microsoft.com/office/drawing/2014/main" id="{76DA6683-1439-4841-AE57-05078FD1D4DD}"/>
              </a:ext>
            </a:extLst>
          </p:cNvPr>
          <p:cNvSpPr>
            <a:spLocks noGrp="1"/>
          </p:cNvSpPr>
          <p:nvPr>
            <p:ph idx="1"/>
          </p:nvPr>
        </p:nvSpPr>
        <p:spPr/>
        <p:txBody>
          <a:bodyPr/>
          <a:lstStyle/>
          <a:p>
            <a:endParaRPr lang="en-US"/>
          </a:p>
        </p:txBody>
      </p:sp>
      <p:pic>
        <p:nvPicPr>
          <p:cNvPr id="281" name="image.png" descr="image.png"/>
          <p:cNvPicPr>
            <a:picLocks noChangeAspect="1"/>
          </p:cNvPicPr>
          <p:nvPr/>
        </p:nvPicPr>
        <p:blipFill>
          <a:blip r:embed="rId2"/>
          <a:stretch>
            <a:fillRect/>
          </a:stretch>
        </p:blipFill>
        <p:spPr>
          <a:xfrm>
            <a:off x="3034717" y="5418666"/>
            <a:ext cx="5147734" cy="1896534"/>
          </a:xfrm>
          <a:prstGeom prst="rect">
            <a:avLst/>
          </a:prstGeom>
          <a:ln w="12700">
            <a:miter lim="400000"/>
          </a:ln>
        </p:spPr>
      </p:pic>
      <p:pic>
        <p:nvPicPr>
          <p:cNvPr id="282" name="image.png" descr="image.png"/>
          <p:cNvPicPr>
            <a:picLocks noChangeAspect="1"/>
          </p:cNvPicPr>
          <p:nvPr/>
        </p:nvPicPr>
        <p:blipFill>
          <a:blip r:embed="rId3"/>
          <a:stretch>
            <a:fillRect/>
          </a:stretch>
        </p:blipFill>
        <p:spPr>
          <a:xfrm>
            <a:off x="8561758" y="3467947"/>
            <a:ext cx="5129673" cy="4551681"/>
          </a:xfrm>
          <a:prstGeom prst="rect">
            <a:avLst/>
          </a:prstGeom>
          <a:ln w="12700">
            <a:miter lim="400000"/>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842C2D-745A-CB49-BF9F-8B87FFA523BC}"/>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2178010C-8678-D14B-A70F-5880D812EFAF}"/>
              </a:ext>
            </a:extLst>
          </p:cNvPr>
          <p:cNvSpPr>
            <a:spLocks noGrp="1"/>
          </p:cNvSpPr>
          <p:nvPr>
            <p:ph idx="1"/>
          </p:nvPr>
        </p:nvSpPr>
        <p:spPr/>
        <p:txBody>
          <a:bodyPr/>
          <a:lstStyle/>
          <a:p>
            <a:endParaRPr lang="en-US"/>
          </a:p>
        </p:txBody>
      </p:sp>
      <p:pic>
        <p:nvPicPr>
          <p:cNvPr id="286" name="Magritte" descr="Magritte"/>
          <p:cNvPicPr>
            <a:picLocks noChangeAspect="1"/>
          </p:cNvPicPr>
          <p:nvPr/>
        </p:nvPicPr>
        <p:blipFill>
          <a:blip r:embed="rId2"/>
          <a:srcRect l="3540" t="9629" r="3092" b="8888"/>
          <a:stretch>
            <a:fillRect/>
          </a:stretch>
        </p:blipFill>
        <p:spPr>
          <a:xfrm>
            <a:off x="7060336" y="1"/>
            <a:ext cx="8112197" cy="9753601"/>
          </a:xfrm>
          <a:prstGeom prst="rect">
            <a:avLst/>
          </a:prstGeom>
          <a:ln w="12700">
            <a:miter lim="400000"/>
          </a:ln>
        </p:spPr>
      </p:pic>
      <p:sp>
        <p:nvSpPr>
          <p:cNvPr id="287" name="Magritte, 1957"/>
          <p:cNvSpPr txBox="1"/>
          <p:nvPr/>
        </p:nvSpPr>
        <p:spPr>
          <a:xfrm>
            <a:off x="3645517" y="8996092"/>
            <a:ext cx="2156039"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Magritte, 1957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Points"/>
          <p:cNvSpPr txBox="1">
            <a:spLocks noGrp="1"/>
          </p:cNvSpPr>
          <p:nvPr>
            <p:ph type="title"/>
          </p:nvPr>
        </p:nvSpPr>
        <p:spPr/>
        <p:txBody>
          <a:bodyPr/>
          <a:lstStyle/>
          <a:p>
            <a:r>
              <a:rPr lang="en-US"/>
              <a:t>Points</a:t>
            </a:r>
          </a:p>
        </p:txBody>
      </p:sp>
      <p:sp>
        <p:nvSpPr>
          <p:cNvPr id="4" name="Content Placeholder 3">
            <a:extLst>
              <a:ext uri="{FF2B5EF4-FFF2-40B4-BE49-F238E27FC236}">
                <a16:creationId xmlns:a16="http://schemas.microsoft.com/office/drawing/2014/main" id="{1E7A8C21-23F3-2A46-BD83-2105920171F1}"/>
              </a:ext>
            </a:extLst>
          </p:cNvPr>
          <p:cNvSpPr>
            <a:spLocks noGrp="1"/>
          </p:cNvSpPr>
          <p:nvPr>
            <p:ph idx="1"/>
          </p:nvPr>
        </p:nvSpPr>
        <p:spPr/>
        <p:txBody>
          <a:bodyPr/>
          <a:lstStyle/>
          <a:p>
            <a:endParaRPr lang="en-US"/>
          </a:p>
        </p:txBody>
      </p:sp>
      <p:pic>
        <p:nvPicPr>
          <p:cNvPr id="202" name="image.png" descr="image.png"/>
          <p:cNvPicPr>
            <a:picLocks noChangeAspect="1"/>
          </p:cNvPicPr>
          <p:nvPr/>
        </p:nvPicPr>
        <p:blipFill>
          <a:blip r:embed="rId2"/>
          <a:stretch>
            <a:fillRect/>
          </a:stretch>
        </p:blipFill>
        <p:spPr>
          <a:xfrm>
            <a:off x="2709597" y="1842347"/>
            <a:ext cx="5563166" cy="4190437"/>
          </a:xfrm>
          <a:prstGeom prst="rect">
            <a:avLst/>
          </a:prstGeom>
          <a:ln w="12700">
            <a:miter lim="400000"/>
          </a:ln>
        </p:spPr>
      </p:pic>
      <p:pic>
        <p:nvPicPr>
          <p:cNvPr id="203" name="image.png" descr="image.png"/>
          <p:cNvPicPr>
            <a:picLocks noChangeAspect="1"/>
          </p:cNvPicPr>
          <p:nvPr/>
        </p:nvPicPr>
        <p:blipFill>
          <a:blip r:embed="rId3"/>
          <a:stretch>
            <a:fillRect/>
          </a:stretch>
        </p:blipFill>
        <p:spPr>
          <a:xfrm>
            <a:off x="8652068" y="1842347"/>
            <a:ext cx="5545104" cy="4208499"/>
          </a:xfrm>
          <a:prstGeom prst="rect">
            <a:avLst/>
          </a:prstGeom>
          <a:ln w="12700">
            <a:miter lim="400000"/>
          </a:ln>
        </p:spPr>
      </p:pic>
      <p:sp>
        <p:nvSpPr>
          <p:cNvPr id="204" name="Regions around corners"/>
          <p:cNvSpPr txBox="1"/>
          <p:nvPr/>
        </p:nvSpPr>
        <p:spPr>
          <a:xfrm>
            <a:off x="6298967" y="7198940"/>
            <a:ext cx="5301131" cy="6873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a:lvl1pPr>
          </a:lstStyle>
          <a:p>
            <a:r>
              <a:t>Regions around corners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22592-F67C-A55C-B5E2-26DE5B494A5C}"/>
              </a:ext>
            </a:extLst>
          </p:cNvPr>
          <p:cNvSpPr>
            <a:spLocks noGrp="1"/>
          </p:cNvSpPr>
          <p:nvPr>
            <p:ph type="title"/>
          </p:nvPr>
        </p:nvSpPr>
        <p:spPr/>
        <p:txBody>
          <a:bodyPr/>
          <a:lstStyle/>
          <a:p>
            <a:r>
              <a:rPr lang="en-US" dirty="0"/>
              <a:t>Groupings by Invisible Completions</a:t>
            </a:r>
            <a:endParaRPr lang="en-KR" dirty="0"/>
          </a:p>
        </p:txBody>
      </p:sp>
      <p:sp>
        <p:nvSpPr>
          <p:cNvPr id="3" name="Content Placeholder 2">
            <a:extLst>
              <a:ext uri="{FF2B5EF4-FFF2-40B4-BE49-F238E27FC236}">
                <a16:creationId xmlns:a16="http://schemas.microsoft.com/office/drawing/2014/main" id="{BD2B557D-1BC9-3B47-A1F9-CAA4FAA183D7}"/>
              </a:ext>
            </a:extLst>
          </p:cNvPr>
          <p:cNvSpPr>
            <a:spLocks noGrp="1"/>
          </p:cNvSpPr>
          <p:nvPr>
            <p:ph idx="1"/>
          </p:nvPr>
        </p:nvSpPr>
        <p:spPr/>
        <p:txBody>
          <a:bodyPr/>
          <a:lstStyle/>
          <a:p>
            <a:endParaRPr lang="en-KR"/>
          </a:p>
        </p:txBody>
      </p:sp>
      <p:pic>
        <p:nvPicPr>
          <p:cNvPr id="291" name="SteveLeharBioSeg4" descr="SteveLeharBioSeg4"/>
          <p:cNvPicPr>
            <a:picLocks noChangeAspect="1"/>
          </p:cNvPicPr>
          <p:nvPr/>
        </p:nvPicPr>
        <p:blipFill>
          <a:blip r:embed="rId2"/>
          <a:stretch>
            <a:fillRect/>
          </a:stretch>
        </p:blipFill>
        <p:spPr>
          <a:xfrm>
            <a:off x="4985438" y="2167466"/>
            <a:ext cx="6664961" cy="6800428"/>
          </a:xfrm>
          <a:prstGeom prst="rect">
            <a:avLst/>
          </a:prstGeom>
          <a:ln w="12700">
            <a:miter lim="400000"/>
          </a:ln>
        </p:spPr>
      </p:pic>
      <p:sp>
        <p:nvSpPr>
          <p:cNvPr id="292" name="* Images from Steve Lehar’s Gestalt papers"/>
          <p:cNvSpPr txBox="1"/>
          <p:nvPr/>
        </p:nvSpPr>
        <p:spPr>
          <a:xfrm>
            <a:off x="9375370" y="8944342"/>
            <a:ext cx="3574697"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Images from Steve Lehar’s Gestalt papers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C409D6-2C5F-DA48-8067-BF2D439DDF0B}"/>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D4580A40-4487-4C4A-A872-59267DCB11B7}"/>
              </a:ext>
            </a:extLst>
          </p:cNvPr>
          <p:cNvSpPr>
            <a:spLocks noGrp="1"/>
          </p:cNvSpPr>
          <p:nvPr>
            <p:ph idx="1"/>
          </p:nvPr>
        </p:nvSpPr>
        <p:spPr/>
        <p:txBody>
          <a:bodyPr/>
          <a:lstStyle/>
          <a:p>
            <a:endParaRPr lang="en-US"/>
          </a:p>
        </p:txBody>
      </p:sp>
      <p:pic>
        <p:nvPicPr>
          <p:cNvPr id="296" name="dog" descr="dog"/>
          <p:cNvPicPr>
            <a:picLocks noChangeAspect="1"/>
          </p:cNvPicPr>
          <p:nvPr/>
        </p:nvPicPr>
        <p:blipFill>
          <a:blip r:embed="rId2"/>
          <a:stretch>
            <a:fillRect/>
          </a:stretch>
        </p:blipFill>
        <p:spPr>
          <a:xfrm>
            <a:off x="4651873" y="2041795"/>
            <a:ext cx="8595316" cy="6760547"/>
          </a:xfrm>
          <a:prstGeom prst="rect">
            <a:avLst/>
          </a:prstGeom>
          <a:ln w="12700">
            <a:miter lim="400000"/>
          </a:ln>
        </p:spPr>
      </p:pic>
      <p:sp>
        <p:nvSpPr>
          <p:cNvPr id="297" name="1970s: R. C. James"/>
          <p:cNvSpPr txBox="1"/>
          <p:nvPr/>
        </p:nvSpPr>
        <p:spPr>
          <a:xfrm>
            <a:off x="7267503" y="9007113"/>
            <a:ext cx="2805256"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rPr dirty="0"/>
              <a:t>1970s: R. C. James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FED615-FC8A-CA4B-BAC6-B91F0EC2427A}"/>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BD9F3C76-2512-1B4B-89F6-946B78FEC134}"/>
              </a:ext>
            </a:extLst>
          </p:cNvPr>
          <p:cNvSpPr>
            <a:spLocks noGrp="1"/>
          </p:cNvSpPr>
          <p:nvPr>
            <p:ph idx="1"/>
          </p:nvPr>
        </p:nvSpPr>
        <p:spPr/>
        <p:txBody>
          <a:bodyPr/>
          <a:lstStyle/>
          <a:p>
            <a:endParaRPr lang="en-US"/>
          </a:p>
        </p:txBody>
      </p:sp>
      <p:pic>
        <p:nvPicPr>
          <p:cNvPr id="301" name="image.png" descr="image.png"/>
          <p:cNvPicPr>
            <a:picLocks noChangeAspect="1"/>
          </p:cNvPicPr>
          <p:nvPr/>
        </p:nvPicPr>
        <p:blipFill>
          <a:blip r:embed="rId2"/>
          <a:stretch>
            <a:fillRect/>
          </a:stretch>
        </p:blipFill>
        <p:spPr>
          <a:xfrm>
            <a:off x="4922219" y="1895323"/>
            <a:ext cx="7495824" cy="7224890"/>
          </a:xfrm>
          <a:prstGeom prst="rect">
            <a:avLst/>
          </a:prstGeom>
          <a:ln w="12700">
            <a:miter lim="400000"/>
          </a:ln>
        </p:spPr>
      </p:pic>
      <p:sp>
        <p:nvSpPr>
          <p:cNvPr id="302" name="2000s: Bev Doolittle"/>
          <p:cNvSpPr txBox="1"/>
          <p:nvPr/>
        </p:nvSpPr>
        <p:spPr>
          <a:xfrm>
            <a:off x="7249070" y="9163015"/>
            <a:ext cx="2842125"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2000s: Bev Doolittle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Perceptual organization"/>
          <p:cNvSpPr txBox="1">
            <a:spLocks noGrp="1"/>
          </p:cNvSpPr>
          <p:nvPr>
            <p:ph type="title"/>
          </p:nvPr>
        </p:nvSpPr>
        <p:spPr/>
        <p:txBody>
          <a:bodyPr/>
          <a:lstStyle/>
          <a:p>
            <a:r>
              <a:rPr lang="en-US"/>
              <a:t>Perceptual organization</a:t>
            </a:r>
          </a:p>
        </p:txBody>
      </p:sp>
      <p:sp>
        <p:nvSpPr>
          <p:cNvPr id="304" name="“…the processes by which the bits and pieces of visual information that are available in the retinal image are structured into the larger units of perceived objects and their interrelations”…"/>
          <p:cNvSpPr txBox="1">
            <a:spLocks noGrp="1"/>
          </p:cNvSpPr>
          <p:nvPr>
            <p:ph idx="1"/>
          </p:nvPr>
        </p:nvSpPr>
        <p:spPr/>
        <p:txBody>
          <a:bodyPr/>
          <a:lstStyle/>
          <a:p>
            <a:r>
              <a:rPr lang="en-US"/>
              <a:t>“…the processes by which the bits and pieces of visual information that are available in the retinal image are structured into the larger units of perceived objects and their interrelations”</a:t>
            </a:r>
          </a:p>
          <a:p>
            <a:endParaRPr lang="en-US"/>
          </a:p>
          <a:p>
            <a:r>
              <a:rPr lang="en-US"/>
              <a:t>Stephen E. Palmer, Vision Science, 1999</a:t>
            </a:r>
          </a:p>
        </p:txBody>
      </p:sp>
      <p:pic>
        <p:nvPicPr>
          <p:cNvPr id="306" name="image.png" descr="image.png"/>
          <p:cNvPicPr>
            <a:picLocks noChangeAspect="1"/>
          </p:cNvPicPr>
          <p:nvPr/>
        </p:nvPicPr>
        <p:blipFill>
          <a:blip r:embed="rId2"/>
          <a:stretch>
            <a:fillRect/>
          </a:stretch>
        </p:blipFill>
        <p:spPr>
          <a:xfrm>
            <a:off x="12015225" y="3540195"/>
            <a:ext cx="2772552" cy="2673210"/>
          </a:xfrm>
          <a:prstGeom prst="rect">
            <a:avLst/>
          </a:prstGeom>
          <a:ln w="12700">
            <a:miter lim="400000"/>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Gestalt principles"/>
          <p:cNvSpPr txBox="1">
            <a:spLocks noGrp="1"/>
          </p:cNvSpPr>
          <p:nvPr>
            <p:ph type="title"/>
          </p:nvPr>
        </p:nvSpPr>
        <p:spPr/>
        <p:txBody>
          <a:bodyPr/>
          <a:lstStyle/>
          <a:p>
            <a:r>
              <a:rPr lang="en-US"/>
              <a:t>Gestalt principles</a:t>
            </a:r>
          </a:p>
        </p:txBody>
      </p:sp>
      <p:sp>
        <p:nvSpPr>
          <p:cNvPr id="308" name="There are hundreds of different grouping laws"/>
          <p:cNvSpPr txBox="1">
            <a:spLocks noGrp="1"/>
          </p:cNvSpPr>
          <p:nvPr>
            <p:ph idx="1"/>
          </p:nvPr>
        </p:nvSpPr>
        <p:spPr/>
        <p:txBody>
          <a:bodyPr/>
          <a:lstStyle/>
          <a:p>
            <a:r>
              <a:rPr lang="en-US"/>
              <a:t>There are hundreds of different grouping laws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3" name="image.png" descr="image.png"/>
          <p:cNvPicPr>
            <a:picLocks noChangeAspect="1"/>
          </p:cNvPicPr>
          <p:nvPr/>
        </p:nvPicPr>
        <p:blipFill>
          <a:blip r:embed="rId3"/>
          <a:stretch>
            <a:fillRect/>
          </a:stretch>
        </p:blipFill>
        <p:spPr>
          <a:xfrm>
            <a:off x="4443570" y="541867"/>
            <a:ext cx="8958864" cy="8437317"/>
          </a:xfrm>
          <a:prstGeom prst="rect">
            <a:avLst/>
          </a:prstGeom>
          <a:ln w="12700">
            <a:miter lim="400000"/>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9" name="image.png" descr="image.png"/>
          <p:cNvPicPr>
            <a:picLocks noChangeAspect="1"/>
          </p:cNvPicPr>
          <p:nvPr/>
        </p:nvPicPr>
        <p:blipFill>
          <a:blip r:embed="rId3"/>
          <a:stretch>
            <a:fillRect/>
          </a:stretch>
        </p:blipFill>
        <p:spPr>
          <a:xfrm>
            <a:off x="5852424" y="433493"/>
            <a:ext cx="5436730" cy="7911254"/>
          </a:xfrm>
          <a:prstGeom prst="rect">
            <a:avLst/>
          </a:prstGeom>
          <a:ln w="12700">
            <a:miter lim="400000"/>
          </a:ln>
        </p:spPr>
      </p:pic>
      <p:sp>
        <p:nvSpPr>
          <p:cNvPr id="320" name="Familiar configuration"/>
          <p:cNvSpPr txBox="1"/>
          <p:nvPr/>
        </p:nvSpPr>
        <p:spPr>
          <a:xfrm>
            <a:off x="8012662" y="8594207"/>
            <a:ext cx="3048912"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Familiar configuration</a:t>
            </a:r>
          </a:p>
        </p:txBody>
      </p:sp>
      <p:sp>
        <p:nvSpPr>
          <p:cNvPr id="321" name="Oval"/>
          <p:cNvSpPr/>
          <p:nvPr/>
        </p:nvSpPr>
        <p:spPr>
          <a:xfrm>
            <a:off x="6827785" y="8453121"/>
            <a:ext cx="1192107" cy="1300481"/>
          </a:xfrm>
          <a:prstGeom prst="ellipse">
            <a:avLst/>
          </a:prstGeom>
          <a:ln w="12700">
            <a:solidFill>
              <a:srgbClr val="000000"/>
            </a:solidFill>
          </a:ln>
        </p:spPr>
        <p:txBody>
          <a:bodyPr lIns="50800" tIns="50800" rIns="50800" bIns="50800" anchor="ctr"/>
          <a:lstStyle/>
          <a:p>
            <a:pPr>
              <a:defRPr sz="2400">
                <a:solidFill>
                  <a:srgbClr val="FFFFFF"/>
                </a:solidFill>
              </a:defRPr>
            </a:pPr>
            <a:endParaRPr sz="2400"/>
          </a:p>
        </p:txBody>
      </p:sp>
      <p:sp>
        <p:nvSpPr>
          <p:cNvPr id="322" name="Circle"/>
          <p:cNvSpPr/>
          <p:nvPr/>
        </p:nvSpPr>
        <p:spPr>
          <a:xfrm>
            <a:off x="7152905" y="8778241"/>
            <a:ext cx="216747" cy="216747"/>
          </a:xfrm>
          <a:prstGeom prst="ellipse">
            <a:avLst/>
          </a:prstGeom>
          <a:ln w="12700">
            <a:solidFill>
              <a:srgbClr val="000000"/>
            </a:solidFill>
          </a:ln>
        </p:spPr>
        <p:txBody>
          <a:bodyPr lIns="50800" tIns="50800" rIns="50800" bIns="50800" anchor="ctr"/>
          <a:lstStyle/>
          <a:p>
            <a:pPr>
              <a:defRPr sz="2400">
                <a:solidFill>
                  <a:srgbClr val="FFFFFF"/>
                </a:solidFill>
              </a:defRPr>
            </a:pPr>
            <a:endParaRPr sz="2400"/>
          </a:p>
        </p:txBody>
      </p:sp>
      <p:sp>
        <p:nvSpPr>
          <p:cNvPr id="323" name="Circle"/>
          <p:cNvSpPr/>
          <p:nvPr/>
        </p:nvSpPr>
        <p:spPr>
          <a:xfrm>
            <a:off x="7586397" y="8778241"/>
            <a:ext cx="216748" cy="216747"/>
          </a:xfrm>
          <a:prstGeom prst="ellipse">
            <a:avLst/>
          </a:prstGeom>
          <a:ln w="12700">
            <a:solidFill>
              <a:srgbClr val="000000"/>
            </a:solidFill>
          </a:ln>
        </p:spPr>
        <p:txBody>
          <a:bodyPr lIns="50800" tIns="50800" rIns="50800" bIns="50800" anchor="ctr"/>
          <a:lstStyle/>
          <a:p>
            <a:pPr>
              <a:defRPr sz="2400">
                <a:solidFill>
                  <a:srgbClr val="FFFFFF"/>
                </a:solidFill>
              </a:defRPr>
            </a:pPr>
            <a:endParaRPr sz="2400"/>
          </a:p>
        </p:txBody>
      </p:sp>
      <p:sp>
        <p:nvSpPr>
          <p:cNvPr id="324" name="Circle"/>
          <p:cNvSpPr/>
          <p:nvPr/>
        </p:nvSpPr>
        <p:spPr>
          <a:xfrm>
            <a:off x="7369652" y="9103359"/>
            <a:ext cx="216747" cy="216748"/>
          </a:xfrm>
          <a:prstGeom prst="ellipse">
            <a:avLst/>
          </a:prstGeom>
          <a:ln w="12700">
            <a:solidFill>
              <a:srgbClr val="000000"/>
            </a:solidFill>
          </a:ln>
        </p:spPr>
        <p:txBody>
          <a:bodyPr lIns="50800" tIns="50800" rIns="50800" bIns="50800" anchor="ctr"/>
          <a:lstStyle/>
          <a:p>
            <a:pPr>
              <a:defRPr sz="2400">
                <a:solidFill>
                  <a:srgbClr val="FFFFFF"/>
                </a:solidFill>
              </a:defRPr>
            </a:pPr>
            <a:endParaRPr sz="2400"/>
          </a:p>
        </p:txBody>
      </p:sp>
      <p:sp>
        <p:nvSpPr>
          <p:cNvPr id="325" name="Line"/>
          <p:cNvSpPr/>
          <p:nvPr/>
        </p:nvSpPr>
        <p:spPr>
          <a:xfrm>
            <a:off x="7044531" y="9320108"/>
            <a:ext cx="758614" cy="2167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829" y="10800"/>
                  <a:pt x="5657" y="21600"/>
                  <a:pt x="9257" y="21600"/>
                </a:cubicBezTo>
                <a:cubicBezTo>
                  <a:pt x="12857" y="21600"/>
                  <a:pt x="17229" y="10800"/>
                  <a:pt x="21600" y="0"/>
                </a:cubicBezTo>
              </a:path>
            </a:pathLst>
          </a:custGeom>
          <a:ln w="12700">
            <a:solidFill>
              <a:srgbClr val="000000"/>
            </a:solidFill>
          </a:ln>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Familiarity"/>
          <p:cNvSpPr txBox="1">
            <a:spLocks noGrp="1"/>
          </p:cNvSpPr>
          <p:nvPr>
            <p:ph type="title"/>
          </p:nvPr>
        </p:nvSpPr>
        <p:spPr/>
        <p:txBody>
          <a:bodyPr/>
          <a:lstStyle/>
          <a:p>
            <a:r>
              <a:rPr lang="en-US"/>
              <a:t>Familiarity</a:t>
            </a:r>
          </a:p>
        </p:txBody>
      </p:sp>
      <p:sp>
        <p:nvSpPr>
          <p:cNvPr id="4" name="Content Placeholder 3">
            <a:extLst>
              <a:ext uri="{FF2B5EF4-FFF2-40B4-BE49-F238E27FC236}">
                <a16:creationId xmlns:a16="http://schemas.microsoft.com/office/drawing/2014/main" id="{0E37DE99-93E5-4C4E-A285-374C3AE8CB4B}"/>
              </a:ext>
            </a:extLst>
          </p:cNvPr>
          <p:cNvSpPr>
            <a:spLocks noGrp="1"/>
          </p:cNvSpPr>
          <p:nvPr>
            <p:ph idx="1"/>
          </p:nvPr>
        </p:nvSpPr>
        <p:spPr/>
        <p:txBody>
          <a:bodyPr/>
          <a:lstStyle/>
          <a:p>
            <a:endParaRPr lang="en-US"/>
          </a:p>
        </p:txBody>
      </p:sp>
      <p:pic>
        <p:nvPicPr>
          <p:cNvPr id="331" name="image.png" descr="image.png"/>
          <p:cNvPicPr>
            <a:picLocks noChangeAspect="1"/>
          </p:cNvPicPr>
          <p:nvPr/>
        </p:nvPicPr>
        <p:blipFill>
          <a:blip r:embed="rId2"/>
          <a:stretch>
            <a:fillRect/>
          </a:stretch>
        </p:blipFill>
        <p:spPr>
          <a:xfrm>
            <a:off x="6435940" y="2578204"/>
            <a:ext cx="4443308" cy="6195344"/>
          </a:xfrm>
          <a:prstGeom prst="rect">
            <a:avLst/>
          </a:prstGeom>
          <a:ln w="12700">
            <a:miter lim="400000"/>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Familiarity"/>
          <p:cNvSpPr txBox="1">
            <a:spLocks noGrp="1"/>
          </p:cNvSpPr>
          <p:nvPr>
            <p:ph type="title"/>
          </p:nvPr>
        </p:nvSpPr>
        <p:spPr/>
        <p:txBody>
          <a:bodyPr/>
          <a:lstStyle/>
          <a:p>
            <a:r>
              <a:rPr lang="en-US"/>
              <a:t>Familiarity</a:t>
            </a:r>
          </a:p>
        </p:txBody>
      </p:sp>
      <p:sp>
        <p:nvSpPr>
          <p:cNvPr id="4" name="Content Placeholder 3">
            <a:extLst>
              <a:ext uri="{FF2B5EF4-FFF2-40B4-BE49-F238E27FC236}">
                <a16:creationId xmlns:a16="http://schemas.microsoft.com/office/drawing/2014/main" id="{810B56DA-360C-5040-8F9F-0574A2DBC8E7}"/>
              </a:ext>
            </a:extLst>
          </p:cNvPr>
          <p:cNvSpPr>
            <a:spLocks noGrp="1"/>
          </p:cNvSpPr>
          <p:nvPr>
            <p:ph idx="1"/>
          </p:nvPr>
        </p:nvSpPr>
        <p:spPr/>
        <p:txBody>
          <a:bodyPr/>
          <a:lstStyle/>
          <a:p>
            <a:endParaRPr lang="en-US"/>
          </a:p>
        </p:txBody>
      </p:sp>
      <p:pic>
        <p:nvPicPr>
          <p:cNvPr id="335" name="image.png" descr="image.png"/>
          <p:cNvPicPr>
            <a:picLocks noChangeAspect="1"/>
          </p:cNvPicPr>
          <p:nvPr/>
        </p:nvPicPr>
        <p:blipFill>
          <a:blip r:embed="rId2"/>
          <a:stretch>
            <a:fillRect/>
          </a:stretch>
        </p:blipFill>
        <p:spPr>
          <a:xfrm>
            <a:off x="6412352" y="2370489"/>
            <a:ext cx="4515557" cy="6610774"/>
          </a:xfrm>
          <a:prstGeom prst="rect">
            <a:avLst/>
          </a:prstGeom>
          <a:ln w="12700">
            <a:miter lim="400000"/>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Influences of grouping"/>
          <p:cNvSpPr txBox="1">
            <a:spLocks noGrp="1"/>
          </p:cNvSpPr>
          <p:nvPr>
            <p:ph type="title"/>
          </p:nvPr>
        </p:nvSpPr>
        <p:spPr/>
        <p:txBody>
          <a:bodyPr/>
          <a:lstStyle/>
          <a:p>
            <a:r>
              <a:rPr lang="en-US"/>
              <a:t>Influences of grouping</a:t>
            </a:r>
          </a:p>
        </p:txBody>
      </p:sp>
      <p:sp>
        <p:nvSpPr>
          <p:cNvPr id="4" name="Content Placeholder 3">
            <a:extLst>
              <a:ext uri="{FF2B5EF4-FFF2-40B4-BE49-F238E27FC236}">
                <a16:creationId xmlns:a16="http://schemas.microsoft.com/office/drawing/2014/main" id="{4A2B0AE0-2C67-834C-8F7C-4A1F5E146180}"/>
              </a:ext>
            </a:extLst>
          </p:cNvPr>
          <p:cNvSpPr>
            <a:spLocks noGrp="1"/>
          </p:cNvSpPr>
          <p:nvPr>
            <p:ph idx="1"/>
          </p:nvPr>
        </p:nvSpPr>
        <p:spPr/>
        <p:txBody>
          <a:bodyPr/>
          <a:lstStyle/>
          <a:p>
            <a:endParaRPr lang="en-US"/>
          </a:p>
        </p:txBody>
      </p:sp>
      <p:pic>
        <p:nvPicPr>
          <p:cNvPr id="339" name="image.png" descr="image.png"/>
          <p:cNvPicPr>
            <a:picLocks noChangeAspect="1"/>
          </p:cNvPicPr>
          <p:nvPr/>
        </p:nvPicPr>
        <p:blipFill>
          <a:blip r:embed="rId2"/>
          <a:stretch>
            <a:fillRect/>
          </a:stretch>
        </p:blipFill>
        <p:spPr>
          <a:xfrm>
            <a:off x="4750627" y="1864746"/>
            <a:ext cx="7622259" cy="7622259"/>
          </a:xfrm>
          <a:prstGeom prst="rect">
            <a:avLst/>
          </a:prstGeom>
          <a:ln w="12700">
            <a:miter lim="400000"/>
          </a:ln>
        </p:spPr>
      </p:pic>
      <p:sp>
        <p:nvSpPr>
          <p:cNvPr id="340" name="Grouping influences other perceptual mechanisms such as lightness perception"/>
          <p:cNvSpPr txBox="1"/>
          <p:nvPr/>
        </p:nvSpPr>
        <p:spPr>
          <a:xfrm>
            <a:off x="10326652" y="5070581"/>
            <a:ext cx="4092467" cy="1210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400"/>
            </a:pPr>
            <a:r>
              <a:rPr sz="2400" dirty="0"/>
              <a:t>Grouping influences other</a:t>
            </a:r>
            <a:br>
              <a:rPr sz="2400" dirty="0"/>
            </a:br>
            <a:r>
              <a:rPr sz="2400" dirty="0"/>
              <a:t>perceptual mechanisms such</a:t>
            </a:r>
            <a:br>
              <a:rPr sz="2400" dirty="0"/>
            </a:br>
            <a:r>
              <a:rPr sz="2400" dirty="0"/>
              <a:t>as lightness perception</a:t>
            </a:r>
          </a:p>
        </p:txBody>
      </p:sp>
      <p:sp>
        <p:nvSpPr>
          <p:cNvPr id="341" name="http://web.mit.edu/persci/people/adelson/publications/gazzan.dir/koffka.html"/>
          <p:cNvSpPr txBox="1"/>
          <p:nvPr/>
        </p:nvSpPr>
        <p:spPr>
          <a:xfrm>
            <a:off x="8561757" y="9052716"/>
            <a:ext cx="6502402"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400"/>
            </a:lvl1pPr>
          </a:lstStyle>
          <a:p>
            <a:r>
              <a:t>http://web.mit.edu/persci/people/adelson/publications/gazzan.dir/koffka.html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Edges"/>
          <p:cNvSpPr txBox="1">
            <a:spLocks noGrp="1"/>
          </p:cNvSpPr>
          <p:nvPr>
            <p:ph type="title"/>
          </p:nvPr>
        </p:nvSpPr>
        <p:spPr/>
        <p:txBody>
          <a:bodyPr/>
          <a:lstStyle/>
          <a:p>
            <a:r>
              <a:rPr lang="en-US"/>
              <a:t>Edges</a:t>
            </a:r>
          </a:p>
        </p:txBody>
      </p:sp>
      <p:sp>
        <p:nvSpPr>
          <p:cNvPr id="4" name="Content Placeholder 3">
            <a:extLst>
              <a:ext uri="{FF2B5EF4-FFF2-40B4-BE49-F238E27FC236}">
                <a16:creationId xmlns:a16="http://schemas.microsoft.com/office/drawing/2014/main" id="{DE915F6F-C571-094D-B3A5-9CA85F084BC3}"/>
              </a:ext>
            </a:extLst>
          </p:cNvPr>
          <p:cNvSpPr>
            <a:spLocks noGrp="1"/>
          </p:cNvSpPr>
          <p:nvPr>
            <p:ph idx="1"/>
          </p:nvPr>
        </p:nvSpPr>
        <p:spPr/>
        <p:txBody>
          <a:bodyPr/>
          <a:lstStyle/>
          <a:p>
            <a:endParaRPr lang="en-US"/>
          </a:p>
        </p:txBody>
      </p:sp>
      <p:pic>
        <p:nvPicPr>
          <p:cNvPr id="208" name="image.png" descr="image.png"/>
          <p:cNvPicPr>
            <a:picLocks noChangeAspect="1"/>
          </p:cNvPicPr>
          <p:nvPr/>
        </p:nvPicPr>
        <p:blipFill>
          <a:blip r:embed="rId2"/>
          <a:stretch>
            <a:fillRect/>
          </a:stretch>
        </p:blipFill>
        <p:spPr>
          <a:xfrm>
            <a:off x="8634006" y="1842347"/>
            <a:ext cx="5563166" cy="4208499"/>
          </a:xfrm>
          <a:prstGeom prst="rect">
            <a:avLst/>
          </a:prstGeom>
          <a:ln w="12700">
            <a:miter lim="400000"/>
          </a:ln>
        </p:spPr>
      </p:pic>
      <p:pic>
        <p:nvPicPr>
          <p:cNvPr id="209" name="image.png" descr="image.png"/>
          <p:cNvPicPr>
            <a:picLocks noChangeAspect="1"/>
          </p:cNvPicPr>
          <p:nvPr/>
        </p:nvPicPr>
        <p:blipFill>
          <a:blip r:embed="rId3"/>
          <a:stretch>
            <a:fillRect/>
          </a:stretch>
        </p:blipFill>
        <p:spPr>
          <a:xfrm>
            <a:off x="2709597" y="1842347"/>
            <a:ext cx="5563166" cy="4190437"/>
          </a:xfrm>
          <a:prstGeom prst="rect">
            <a:avLst/>
          </a:prstGeom>
          <a:ln w="12700">
            <a:miter lim="400000"/>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0AE5E1-89C5-2740-992D-F4ABA041ACB2}"/>
              </a:ext>
            </a:extLst>
          </p:cNvPr>
          <p:cNvSpPr>
            <a:spLocks noGrp="1"/>
          </p:cNvSpPr>
          <p:nvPr>
            <p:ph type="title"/>
          </p:nvPr>
        </p:nvSpPr>
        <p:spPr/>
        <p:txBody>
          <a:bodyPr/>
          <a:lstStyle/>
          <a:p>
            <a:endParaRPr lang="en-US"/>
          </a:p>
        </p:txBody>
      </p:sp>
      <p:sp>
        <p:nvSpPr>
          <p:cNvPr id="343" name="Variations on the corrugated plaid. (a) The two patches appear nearly the same. (b) The patches appear quite different. (c) The patches appear quite different, but there is no plausible shaded model. (d) Possible grouping induced by junctions."/>
          <p:cNvSpPr txBox="1">
            <a:spLocks noGrp="1"/>
          </p:cNvSpPr>
          <p:nvPr>
            <p:ph idx="1"/>
          </p:nvPr>
        </p:nvSpPr>
        <p:spPr/>
        <p:txBody>
          <a:bodyPr/>
          <a:lstStyle>
            <a:lvl1pPr marL="0" indent="0" algn="ctr" defTabSz="650240">
              <a:spcBef>
                <a:spcPts val="0"/>
              </a:spcBef>
              <a:buSzTx/>
              <a:buNone/>
              <a:defRPr sz="2400">
                <a:solidFill>
                  <a:srgbClr val="414141"/>
                </a:solidFill>
                <a:latin typeface="Gill Sans Light"/>
                <a:ea typeface="Gill Sans Light"/>
                <a:cs typeface="Gill Sans Light"/>
                <a:sym typeface="Gill Sans Light"/>
              </a:defRPr>
            </a:lvl1pPr>
          </a:lstStyle>
          <a:p>
            <a:r>
              <a:rPr lang="en-US" dirty="0"/>
              <a:t>Variations on the corrugated plaid. (a) The two patches appear nearly the same. (b) The patches appear quite different. (c) The patches appear quite different, but there is no plausible shaded model. (d) Possible grouping induced by junctions.</a:t>
            </a:r>
          </a:p>
        </p:txBody>
      </p:sp>
      <p:pic>
        <p:nvPicPr>
          <p:cNvPr id="345" name="image.png" descr="image.png"/>
          <p:cNvPicPr>
            <a:picLocks noChangeAspect="1"/>
          </p:cNvPicPr>
          <p:nvPr/>
        </p:nvPicPr>
        <p:blipFill>
          <a:blip r:embed="rId2"/>
          <a:stretch>
            <a:fillRect/>
          </a:stretch>
        </p:blipFill>
        <p:spPr>
          <a:xfrm>
            <a:off x="5078311" y="2431166"/>
            <a:ext cx="6048323" cy="6594352"/>
          </a:xfrm>
          <a:prstGeom prst="rect">
            <a:avLst/>
          </a:prstGeom>
          <a:ln w="12700">
            <a:miter lim="400000"/>
          </a:ln>
        </p:spPr>
      </p:pic>
      <p:sp>
        <p:nvSpPr>
          <p:cNvPr id="346" name="E. H. Adelson, Lightness Perception and Lightness Illusions"/>
          <p:cNvSpPr txBox="1"/>
          <p:nvPr/>
        </p:nvSpPr>
        <p:spPr>
          <a:xfrm>
            <a:off x="5945299" y="9081654"/>
            <a:ext cx="9211735"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400"/>
            </a:lvl1pPr>
          </a:lstStyle>
          <a:p>
            <a:r>
              <a:t>E. H. Adelson, Lightness Perception and Lightness Illusions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410CC7-BC2B-225D-3AC8-562A2A1BB135}"/>
              </a:ext>
            </a:extLst>
          </p:cNvPr>
          <p:cNvSpPr>
            <a:spLocks noGrp="1"/>
          </p:cNvSpPr>
          <p:nvPr>
            <p:ph type="title"/>
          </p:nvPr>
        </p:nvSpPr>
        <p:spPr/>
        <p:txBody>
          <a:bodyPr/>
          <a:lstStyle/>
          <a:p>
            <a:r>
              <a:rPr lang="en-US" dirty="0"/>
              <a:t>Segmentation as clustering</a:t>
            </a:r>
            <a:endParaRPr lang="en-KR" dirty="0"/>
          </a:p>
        </p:txBody>
      </p:sp>
      <p:sp>
        <p:nvSpPr>
          <p:cNvPr id="348" name="Cluster together (pixels, tokens, etc.) that belong together……"/>
          <p:cNvSpPr txBox="1">
            <a:spLocks noGrp="1"/>
          </p:cNvSpPr>
          <p:nvPr>
            <p:ph idx="1"/>
          </p:nvPr>
        </p:nvSpPr>
        <p:spPr/>
        <p:txBody>
          <a:bodyPr/>
          <a:lstStyle/>
          <a:p>
            <a:r>
              <a:rPr lang="en-US"/>
              <a:t>Cluster together (pixels, tokens, etc.) that belong together…</a:t>
            </a:r>
          </a:p>
          <a:p>
            <a:r>
              <a:rPr lang="en-US"/>
              <a:t>Agglomerative clustering</a:t>
            </a:r>
          </a:p>
          <a:p>
            <a:pPr lvl="1"/>
            <a:r>
              <a:rPr lang="en-US"/>
              <a:t>attach closest to cluster it is closest to</a:t>
            </a:r>
          </a:p>
          <a:p>
            <a:pPr lvl="1"/>
            <a:r>
              <a:rPr lang="en-US"/>
              <a:t>repeat</a:t>
            </a:r>
          </a:p>
          <a:p>
            <a:r>
              <a:rPr lang="en-US"/>
              <a:t>Divisive clustering</a:t>
            </a:r>
          </a:p>
          <a:p>
            <a:pPr lvl="1"/>
            <a:r>
              <a:rPr lang="en-US"/>
              <a:t>split cluster along best boundary</a:t>
            </a:r>
          </a:p>
          <a:p>
            <a:pPr lvl="1"/>
            <a:r>
              <a:rPr lang="en-US"/>
              <a:t>repeat</a:t>
            </a:r>
          </a:p>
          <a:p>
            <a:r>
              <a:rPr lang="en-US"/>
              <a:t>Dendrograms</a:t>
            </a:r>
          </a:p>
          <a:p>
            <a:pPr lvl="1"/>
            <a:r>
              <a:rPr lang="en-US"/>
              <a:t>yield a picture of output as clustering process continues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Clustering Algorithms"/>
          <p:cNvSpPr txBox="1">
            <a:spLocks noGrp="1"/>
          </p:cNvSpPr>
          <p:nvPr>
            <p:ph type="title"/>
          </p:nvPr>
        </p:nvSpPr>
        <p:spPr/>
        <p:txBody>
          <a:bodyPr/>
          <a:lstStyle/>
          <a:p>
            <a:r>
              <a:rPr lang="en-US"/>
              <a:t>Clustering Algorithms</a:t>
            </a:r>
          </a:p>
        </p:txBody>
      </p:sp>
      <p:sp>
        <p:nvSpPr>
          <p:cNvPr id="4" name="Content Placeholder 3">
            <a:extLst>
              <a:ext uri="{FF2B5EF4-FFF2-40B4-BE49-F238E27FC236}">
                <a16:creationId xmlns:a16="http://schemas.microsoft.com/office/drawing/2014/main" id="{EA062934-F919-B347-B81A-23FF9D1CA4F3}"/>
              </a:ext>
            </a:extLst>
          </p:cNvPr>
          <p:cNvSpPr>
            <a:spLocks noGrp="1"/>
          </p:cNvSpPr>
          <p:nvPr>
            <p:ph idx="1"/>
          </p:nvPr>
        </p:nvSpPr>
        <p:spPr/>
        <p:txBody>
          <a:bodyPr/>
          <a:lstStyle/>
          <a:p>
            <a:endParaRPr lang="en-US"/>
          </a:p>
        </p:txBody>
      </p:sp>
      <p:pic>
        <p:nvPicPr>
          <p:cNvPr id="353" name="image.png" descr="image.png"/>
          <p:cNvPicPr>
            <a:picLocks noChangeAspect="1"/>
          </p:cNvPicPr>
          <p:nvPr/>
        </p:nvPicPr>
        <p:blipFill>
          <a:blip r:embed="rId2"/>
          <a:stretch>
            <a:fillRect/>
          </a:stretch>
        </p:blipFill>
        <p:spPr>
          <a:xfrm>
            <a:off x="3917194" y="5393398"/>
            <a:ext cx="9532969" cy="3499239"/>
          </a:xfrm>
          <a:prstGeom prst="rect">
            <a:avLst/>
          </a:prstGeom>
          <a:ln w="12700">
            <a:miter lim="400000"/>
          </a:ln>
        </p:spPr>
      </p:pic>
      <p:pic>
        <p:nvPicPr>
          <p:cNvPr id="354" name="image.png" descr="image.png"/>
          <p:cNvPicPr>
            <a:picLocks noChangeAspect="1"/>
          </p:cNvPicPr>
          <p:nvPr/>
        </p:nvPicPr>
        <p:blipFill>
          <a:blip r:embed="rId3"/>
          <a:stretch>
            <a:fillRect/>
          </a:stretch>
        </p:blipFill>
        <p:spPr>
          <a:xfrm>
            <a:off x="3917194" y="1841863"/>
            <a:ext cx="9532969" cy="3560508"/>
          </a:xfrm>
          <a:prstGeom prst="rect">
            <a:avLst/>
          </a:prstGeom>
          <a:ln w="12700">
            <a:miter lim="400000"/>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D19F25-B548-2D4F-8281-C68BFB5798ED}"/>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909EC94F-D61D-194A-A13B-2CD02FAB6279}"/>
              </a:ext>
            </a:extLst>
          </p:cNvPr>
          <p:cNvSpPr>
            <a:spLocks noGrp="1"/>
          </p:cNvSpPr>
          <p:nvPr>
            <p:ph idx="1"/>
          </p:nvPr>
        </p:nvSpPr>
        <p:spPr/>
        <p:txBody>
          <a:bodyPr/>
          <a:lstStyle/>
          <a:p>
            <a:endParaRPr lang="en-US"/>
          </a:p>
        </p:txBody>
      </p:sp>
      <p:pic>
        <p:nvPicPr>
          <p:cNvPr id="357" name="image.png" descr="image.png"/>
          <p:cNvPicPr>
            <a:picLocks noChangeAspect="1"/>
          </p:cNvPicPr>
          <p:nvPr/>
        </p:nvPicPr>
        <p:blipFill>
          <a:blip r:embed="rId2"/>
          <a:stretch>
            <a:fillRect/>
          </a:stretch>
        </p:blipFill>
        <p:spPr>
          <a:xfrm>
            <a:off x="9482273" y="3173588"/>
            <a:ext cx="4696179" cy="5870224"/>
          </a:xfrm>
          <a:prstGeom prst="rect">
            <a:avLst/>
          </a:prstGeom>
          <a:ln w="12700">
            <a:miter lim="400000"/>
          </a:ln>
        </p:spPr>
      </p:pic>
      <p:pic>
        <p:nvPicPr>
          <p:cNvPr id="358" name="image.png" descr="image.png"/>
          <p:cNvPicPr>
            <a:picLocks noChangeAspect="1"/>
          </p:cNvPicPr>
          <p:nvPr/>
        </p:nvPicPr>
        <p:blipFill>
          <a:blip r:embed="rId3"/>
          <a:stretch>
            <a:fillRect/>
          </a:stretch>
        </p:blipFill>
        <p:spPr>
          <a:xfrm>
            <a:off x="2926345" y="3145084"/>
            <a:ext cx="5852161" cy="4479432"/>
          </a:xfrm>
          <a:prstGeom prst="rect">
            <a:avLst/>
          </a:prstGeom>
          <a:ln w="12700">
            <a:miter lim="400000"/>
          </a:ln>
        </p:spPr>
      </p:pic>
      <p:sp>
        <p:nvSpPr>
          <p:cNvPr id="359" name="Data set"/>
          <p:cNvSpPr txBox="1"/>
          <p:nvPr/>
        </p:nvSpPr>
        <p:spPr>
          <a:xfrm>
            <a:off x="4740829" y="2400413"/>
            <a:ext cx="1260152"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atin typeface="+mn-lt"/>
                <a:ea typeface="+mn-ea"/>
                <a:cs typeface="+mn-cs"/>
                <a:sym typeface="Gill Sans"/>
              </a:defRPr>
            </a:lvl1pPr>
          </a:lstStyle>
          <a:p>
            <a:r>
              <a:t>Data set</a:t>
            </a:r>
          </a:p>
        </p:txBody>
      </p:sp>
      <p:sp>
        <p:nvSpPr>
          <p:cNvPr id="360" name="Dendrogram obtained by agglomerative clustering"/>
          <p:cNvSpPr txBox="1"/>
          <p:nvPr/>
        </p:nvSpPr>
        <p:spPr>
          <a:xfrm>
            <a:off x="8520368" y="2042405"/>
            <a:ext cx="7535876"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b="1">
                <a:latin typeface="+mn-lt"/>
                <a:ea typeface="+mn-ea"/>
                <a:cs typeface="+mn-cs"/>
                <a:sym typeface="Gill Sans"/>
              </a:defRPr>
            </a:lvl1pPr>
          </a:lstStyle>
          <a:p>
            <a:r>
              <a:rPr sz="2800" b="0" dirty="0"/>
              <a:t>Dendrogram obtained by agglomerative clustering</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CCFC4A-EC56-64A7-4323-B8AADF667846}"/>
              </a:ext>
            </a:extLst>
          </p:cNvPr>
          <p:cNvSpPr>
            <a:spLocks noGrp="1"/>
          </p:cNvSpPr>
          <p:nvPr>
            <p:ph type="title"/>
          </p:nvPr>
        </p:nvSpPr>
        <p:spPr/>
        <p:txBody>
          <a:bodyPr/>
          <a:lstStyle/>
          <a:p>
            <a:r>
              <a:rPr lang="en-US" dirty="0"/>
              <a:t>A simple segmentation algorithm</a:t>
            </a:r>
            <a:endParaRPr lang="en-KR" dirty="0"/>
          </a:p>
        </p:txBody>
      </p:sp>
      <mc:AlternateContent xmlns:mc="http://schemas.openxmlformats.org/markup-compatibility/2006">
        <mc:Choice xmlns:a14="http://schemas.microsoft.com/office/drawing/2010/main" Requires="a14">
          <p:sp>
            <p:nvSpPr>
              <p:cNvPr id="362" name="Each pixel is described by a vector…"/>
              <p:cNvSpPr txBox="1">
                <a:spLocks noGrp="1"/>
              </p:cNvSpPr>
              <p:nvPr>
                <p:ph idx="1"/>
              </p:nvPr>
            </p:nvSpPr>
            <p:spPr/>
            <p:txBody>
              <a:bodyPr/>
              <a:lstStyle/>
              <a:p>
                <a:r>
                  <a:rPr lang="en-US" dirty="0"/>
                  <a:t>Each pixel is described by a vector </a:t>
                </a:r>
              </a:p>
              <a:p>
                <a:pPr marL="0" indent="0">
                  <a:buNone/>
                </a:pPr>
                <a:r>
                  <a:rPr lang="en-US" dirty="0"/>
                  <a:t>				z = [r, g, b] or [Y u v], …</a:t>
                </a:r>
              </a:p>
              <a:p>
                <a:endParaRPr lang="en-US" dirty="0"/>
              </a:p>
              <a:p>
                <a:r>
                  <a:rPr lang="en-US" dirty="0"/>
                  <a:t>Run a clustering algorithm (e.g. K-means) using some distance between pixels:</a:t>
                </a:r>
                <a:br>
                  <a:rPr lang="en-US" dirty="0"/>
                </a:br>
                <a:br>
                  <a:rPr lang="en-US" dirty="0"/>
                </a:br>
                <a:r>
                  <a:rPr lang="en-US" dirty="0"/>
                  <a:t>           </a:t>
                </a:r>
                <a14:m>
                  <m:oMath xmlns:m="http://schemas.openxmlformats.org/officeDocument/2006/math">
                    <m:r>
                      <a:rPr lang="en-US" dirty="0" smtClean="0"/>
                      <m:t>𝐷</m:t>
                    </m:r>
                    <m:r>
                      <a:rPr lang="en-US" dirty="0" smtClean="0"/>
                      <m:t>(</m:t>
                    </m:r>
                    <m:r>
                      <a:rPr lang="en-US" dirty="0" err="1"/>
                      <m:t>𝑖</m:t>
                    </m:r>
                    <m:r>
                      <a:rPr lang="en-US" dirty="0"/>
                      <m:t>, </m:t>
                    </m:r>
                    <m:r>
                      <a:rPr lang="en-US" dirty="0"/>
                      <m:t>𝑗</m:t>
                    </m:r>
                    <m:r>
                      <a:rPr lang="en-US" dirty="0"/>
                      <m:t>) = </m:t>
                    </m:r>
                    <m:sSup>
                      <m:sSupPr>
                        <m:ctrlPr>
                          <a:rPr lang="en-US" dirty="0" smtClean="0"/>
                        </m:ctrlPr>
                      </m:sSupPr>
                      <m:e>
                        <m:d>
                          <m:dPr>
                            <m:begChr m:val="‖"/>
                            <m:endChr m:val="‖"/>
                            <m:ctrlPr>
                              <a:rPr lang="en-US" dirty="0" smtClean="0"/>
                            </m:ctrlPr>
                          </m:dPr>
                          <m:e>
                            <m:sSub>
                              <m:sSubPr>
                                <m:ctrlPr>
                                  <a:rPr lang="en-US" dirty="0"/>
                                </m:ctrlPr>
                              </m:sSubPr>
                              <m:e>
                                <m:r>
                                  <a:rPr lang="en-US" dirty="0" err="1"/>
                                  <m:t>𝑧</m:t>
                                </m:r>
                              </m:e>
                              <m:sub>
                                <m:r>
                                  <a:rPr lang="en-US" dirty="0" err="1"/>
                                  <m:t>𝑖</m:t>
                                </m:r>
                              </m:sub>
                            </m:sSub>
                            <m:r>
                              <a:rPr lang="en-US" dirty="0"/>
                              <m:t>–</m:t>
                            </m:r>
                            <m:sSub>
                              <m:sSubPr>
                                <m:ctrlPr>
                                  <a:rPr lang="en-US" dirty="0"/>
                                </m:ctrlPr>
                              </m:sSubPr>
                              <m:e>
                                <m:r>
                                  <a:rPr lang="en-US" dirty="0" err="1"/>
                                  <m:t>𝑧</m:t>
                                </m:r>
                              </m:e>
                              <m:sub>
                                <m:r>
                                  <a:rPr lang="en-US" dirty="0" err="1"/>
                                  <m:t>𝑗</m:t>
                                </m:r>
                              </m:sub>
                            </m:sSub>
                          </m:e>
                        </m:d>
                      </m:e>
                      <m:sup>
                        <m:r>
                          <a:rPr lang="en-US" dirty="0"/>
                          <m:t>2</m:t>
                        </m:r>
                      </m:sup>
                    </m:sSup>
                  </m:oMath>
                </a14:m>
                <a:endParaRPr lang="en-US" dirty="0"/>
              </a:p>
            </p:txBody>
          </p:sp>
        </mc:Choice>
        <mc:Fallback>
          <p:sp>
            <p:nvSpPr>
              <p:cNvPr id="362" name="Each pixel is described by a vector…"/>
              <p:cNvSpPr txBox="1">
                <a:spLocks noGrp="1" noRot="1" noChangeAspect="1" noMove="1" noResize="1" noEditPoints="1" noAdjustHandles="1" noChangeArrowheads="1" noChangeShapeType="1" noTextEdit="1"/>
              </p:cNvSpPr>
              <p:nvPr>
                <p:ph idx="1"/>
              </p:nvPr>
            </p:nvSpPr>
            <p:spPr>
              <a:blipFill>
                <a:blip r:embed="rId3"/>
                <a:stretch>
                  <a:fillRect l="-1140" t="-2778"/>
                </a:stretch>
              </a:blipFill>
            </p:spPr>
            <p:txBody>
              <a:bodyPr/>
              <a:lstStyle/>
              <a:p>
                <a:r>
                  <a:rPr lang="en-KR">
                    <a:noFill/>
                  </a:rPr>
                  <a:t> </a:t>
                </a:r>
              </a:p>
            </p:txBody>
          </p:sp>
        </mc:Fallback>
      </mc:AlternateContent>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K-Means"/>
          <p:cNvSpPr txBox="1">
            <a:spLocks noGrp="1"/>
          </p:cNvSpPr>
          <p:nvPr>
            <p:ph type="title"/>
          </p:nvPr>
        </p:nvSpPr>
        <p:spPr/>
        <p:txBody>
          <a:bodyPr/>
          <a:lstStyle>
            <a:lvl1pPr>
              <a:defRPr sz="5600"/>
            </a:lvl1pPr>
          </a:lstStyle>
          <a:p>
            <a:r>
              <a:rPr lang="en-US"/>
              <a:t>K-Means</a:t>
            </a:r>
          </a:p>
        </p:txBody>
      </p:sp>
      <mc:AlternateContent xmlns:mc="http://schemas.openxmlformats.org/markup-compatibility/2006" xmlns:a14="http://schemas.microsoft.com/office/drawing/2010/main">
        <mc:Choice Requires="a14">
          <p:sp>
            <p:nvSpPr>
              <p:cNvPr id="365" name="K-means clustering algorithm…"/>
              <p:cNvSpPr txBox="1">
                <a:spLocks noGrp="1"/>
              </p:cNvSpPr>
              <p:nvPr>
                <p:ph idx="1"/>
              </p:nvPr>
            </p:nvSpPr>
            <p:spPr/>
            <p:txBody>
              <a:bodyPr/>
              <a:lstStyle/>
              <a:p>
                <a:r>
                  <a:rPr lang="en-US" dirty="0"/>
                  <a:t>K-means clustering algorithm</a:t>
                </a:r>
              </a:p>
              <a:p>
                <a:pPr lvl="1"/>
                <a:r>
                  <a:rPr lang="en-US" dirty="0"/>
                  <a:t>Randomly initialize the cluster centers,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𝑐</m:t>
                        </m:r>
                      </m:e>
                      <m:sub>
                        <m:r>
                          <a:rPr lang="en-US" i="1" dirty="0" smtClean="0">
                            <a:latin typeface="Cambria Math" panose="02040503050406030204" pitchFamily="18" charset="0"/>
                          </a:rPr>
                          <m:t>1</m:t>
                        </m:r>
                      </m:sub>
                    </m:sSub>
                    <m:r>
                      <a:rPr lang="en-US" i="1" dirty="0">
                        <a:latin typeface="Cambria Math" panose="02040503050406030204" pitchFamily="18" charset="0"/>
                      </a:rPr>
                      <m:t>, …, </m:t>
                    </m:r>
                    <m:sSub>
                      <m:sSubPr>
                        <m:ctrlPr>
                          <a:rPr lang="en-US" b="0" i="1" dirty="0" smtClean="0">
                            <a:latin typeface="Cambria Math" panose="02040503050406030204" pitchFamily="18" charset="0"/>
                          </a:rPr>
                        </m:ctrlPr>
                      </m:sSubPr>
                      <m:e>
                        <m:r>
                          <a:rPr lang="en-US" i="1" dirty="0" err="1">
                            <a:latin typeface="Cambria Math" panose="02040503050406030204" pitchFamily="18" charset="0"/>
                          </a:rPr>
                          <m:t>𝑐</m:t>
                        </m:r>
                      </m:e>
                      <m:sub>
                        <m:r>
                          <a:rPr lang="en-US" i="1" dirty="0" err="1">
                            <a:latin typeface="Cambria Math" panose="02040503050406030204" pitchFamily="18" charset="0"/>
                          </a:rPr>
                          <m:t>𝐾</m:t>
                        </m:r>
                      </m:sub>
                    </m:sSub>
                  </m:oMath>
                </a14:m>
                <a:endParaRPr lang="en-US" dirty="0"/>
              </a:p>
              <a:p>
                <a:pPr lvl="1"/>
                <a:r>
                  <a:rPr lang="en-US" dirty="0"/>
                  <a:t>Given cluster centers, determine points in each cluster</a:t>
                </a:r>
              </a:p>
              <a:p>
                <a:pPr lvl="2"/>
                <a:r>
                  <a:rPr lang="en-US" dirty="0"/>
                  <a:t>For each point </a:t>
                </a:r>
                <a14:m>
                  <m:oMath xmlns:m="http://schemas.openxmlformats.org/officeDocument/2006/math">
                    <m:r>
                      <a:rPr lang="en-US" i="1" dirty="0" smtClean="0">
                        <a:latin typeface="Cambria Math" panose="02040503050406030204" pitchFamily="18" charset="0"/>
                      </a:rPr>
                      <m:t>𝑝</m:t>
                    </m:r>
                  </m:oMath>
                </a14:m>
                <a:r>
                  <a:rPr lang="en-US" dirty="0"/>
                  <a:t>, find the closest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𝑐</m:t>
                        </m:r>
                      </m:e>
                      <m:sub>
                        <m:r>
                          <a:rPr lang="en-US" i="1" dirty="0" smtClean="0">
                            <a:latin typeface="Cambria Math" panose="02040503050406030204" pitchFamily="18" charset="0"/>
                          </a:rPr>
                          <m:t>𝑖</m:t>
                        </m:r>
                      </m:sub>
                    </m:sSub>
                  </m:oMath>
                </a14:m>
                <a:r>
                  <a:rPr lang="en-US" dirty="0"/>
                  <a:t>.  Put p into cluster </a:t>
                </a:r>
                <a14:m>
                  <m:oMath xmlns:m="http://schemas.openxmlformats.org/officeDocument/2006/math">
                    <m:r>
                      <a:rPr lang="en-US" i="1" dirty="0" smtClean="0">
                        <a:latin typeface="Cambria Math" panose="02040503050406030204" pitchFamily="18" charset="0"/>
                      </a:rPr>
                      <m:t>𝑖</m:t>
                    </m:r>
                  </m:oMath>
                </a14:m>
                <a:endParaRPr lang="en-US" dirty="0"/>
              </a:p>
              <a:p>
                <a:pPr lvl="1"/>
                <a:r>
                  <a:rPr lang="en-US" dirty="0"/>
                  <a:t>Given points in each cluster, solve for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𝑐</m:t>
                        </m:r>
                      </m:e>
                      <m:sub>
                        <m:r>
                          <a:rPr lang="en-US" b="0" i="1" dirty="0" smtClean="0">
                            <a:latin typeface="Cambria Math" panose="02040503050406030204" pitchFamily="18" charset="0"/>
                          </a:rPr>
                          <m:t>𝑖</m:t>
                        </m:r>
                      </m:sub>
                    </m:sSub>
                  </m:oMath>
                </a14:m>
                <a:endParaRPr lang="en-US" dirty="0"/>
              </a:p>
              <a:p>
                <a:pPr lvl="2"/>
                <a:r>
                  <a:rPr lang="en-US" dirty="0"/>
                  <a:t>Set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𝑐</m:t>
                        </m:r>
                      </m:e>
                      <m:sub>
                        <m:r>
                          <a:rPr lang="en-US" i="1" dirty="0" smtClean="0">
                            <a:latin typeface="Cambria Math" panose="02040503050406030204" pitchFamily="18" charset="0"/>
                          </a:rPr>
                          <m:t>𝑖</m:t>
                        </m:r>
                      </m:sub>
                    </m:sSub>
                  </m:oMath>
                </a14:m>
                <a:r>
                  <a:rPr lang="en-US" dirty="0"/>
                  <a:t> to be the mean of points in cluster </a:t>
                </a:r>
                <a14:m>
                  <m:oMath xmlns:m="http://schemas.openxmlformats.org/officeDocument/2006/math">
                    <m:r>
                      <a:rPr lang="en-US" i="1" dirty="0" smtClean="0">
                        <a:latin typeface="Cambria Math" panose="02040503050406030204" pitchFamily="18" charset="0"/>
                      </a:rPr>
                      <m:t>𝑖</m:t>
                    </m:r>
                  </m:oMath>
                </a14:m>
                <a:endParaRPr lang="en-US" dirty="0"/>
              </a:p>
              <a:p>
                <a:pPr lvl="1"/>
                <a:r>
                  <a:rPr lang="en-US" dirty="0"/>
                  <a:t>If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𝑐</m:t>
                        </m:r>
                      </m:e>
                      <m:sub>
                        <m:r>
                          <a:rPr lang="en-US" i="1" dirty="0" smtClean="0">
                            <a:latin typeface="Cambria Math" panose="02040503050406030204" pitchFamily="18" charset="0"/>
                          </a:rPr>
                          <m:t>𝑖</m:t>
                        </m:r>
                      </m:sub>
                    </m:sSub>
                  </m:oMath>
                </a14:m>
                <a:r>
                  <a:rPr lang="en-US" dirty="0"/>
                  <a:t> have changed, repeat Step 2</a:t>
                </a:r>
              </a:p>
              <a:p>
                <a:r>
                  <a:rPr lang="en-US" dirty="0"/>
                  <a:t>Properties</a:t>
                </a:r>
              </a:p>
              <a:p>
                <a:pPr lvl="1"/>
                <a:r>
                  <a:rPr lang="en-US" dirty="0"/>
                  <a:t>Will always converge to some solution</a:t>
                </a:r>
              </a:p>
              <a:p>
                <a:pPr lvl="1"/>
                <a:r>
                  <a:rPr lang="en-US" dirty="0"/>
                  <a:t>Can be a “local minimum”</a:t>
                </a:r>
              </a:p>
              <a:p>
                <a:pPr lvl="2"/>
                <a:r>
                  <a:rPr lang="en-US" dirty="0"/>
                  <a:t>does not always find the global minimum of objective function:</a:t>
                </a:r>
              </a:p>
            </p:txBody>
          </p:sp>
        </mc:Choice>
        <mc:Fallback xmlns="">
          <p:sp>
            <p:nvSpPr>
              <p:cNvPr id="365" name="K-means clustering algorithm…"/>
              <p:cNvSpPr txBox="1">
                <a:spLocks noGrp="1" noRot="1" noChangeAspect="1" noMove="1" noResize="1" noEditPoints="1" noAdjustHandles="1" noChangeArrowheads="1" noChangeShapeType="1" noTextEdit="1"/>
              </p:cNvSpPr>
              <p:nvPr>
                <p:ph idx="1"/>
              </p:nvPr>
            </p:nvSpPr>
            <p:spPr>
              <a:blipFill>
                <a:blip r:embed="rId2"/>
                <a:stretch>
                  <a:fillRect l="-1028" t="-1948"/>
                </a:stretch>
              </a:blipFill>
            </p:spPr>
            <p:txBody>
              <a:bodyPr/>
              <a:lstStyle/>
              <a:p>
                <a:r>
                  <a:rPr lang="en-US">
                    <a:noFill/>
                  </a:rPr>
                  <a:t> </a:t>
                </a:r>
              </a:p>
            </p:txBody>
          </p:sp>
        </mc:Fallback>
      </mc:AlternateContent>
      <p:pic>
        <p:nvPicPr>
          <p:cNvPr id="367" name="Edittex" descr="Edittex"/>
          <p:cNvPicPr>
            <a:picLocks noChangeAspect="1"/>
          </p:cNvPicPr>
          <p:nvPr/>
        </p:nvPicPr>
        <p:blipFill>
          <a:blip r:embed="rId3"/>
          <a:stretch>
            <a:fillRect/>
          </a:stretch>
        </p:blipFill>
        <p:spPr>
          <a:xfrm>
            <a:off x="5894193" y="8215744"/>
            <a:ext cx="5551876" cy="758614"/>
          </a:xfrm>
          <a:prstGeom prst="rect">
            <a:avLst/>
          </a:prstGeom>
          <a:ln w="12700">
            <a:miter lim="400000"/>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8F4BD4-4CF6-0A4D-8ADE-ED6B4DBBF0EC}"/>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F86A71B8-C6EB-174A-B747-E66E401D4D1A}"/>
              </a:ext>
            </a:extLst>
          </p:cNvPr>
          <p:cNvSpPr>
            <a:spLocks noGrp="1"/>
          </p:cNvSpPr>
          <p:nvPr>
            <p:ph idx="1"/>
          </p:nvPr>
        </p:nvSpPr>
        <p:spPr/>
        <p:txBody>
          <a:bodyPr/>
          <a:lstStyle/>
          <a:p>
            <a:endParaRPr lang="en-US"/>
          </a:p>
        </p:txBody>
      </p:sp>
      <p:pic>
        <p:nvPicPr>
          <p:cNvPr id="371" name="image.png" descr="image.png"/>
          <p:cNvPicPr>
            <a:picLocks noChangeAspect="1"/>
          </p:cNvPicPr>
          <p:nvPr/>
        </p:nvPicPr>
        <p:blipFill>
          <a:blip r:embed="rId3"/>
          <a:stretch>
            <a:fillRect/>
          </a:stretch>
        </p:blipFill>
        <p:spPr>
          <a:xfrm>
            <a:off x="3196713" y="3072835"/>
            <a:ext cx="3702756" cy="4623930"/>
          </a:xfrm>
          <a:prstGeom prst="rect">
            <a:avLst/>
          </a:prstGeom>
          <a:ln w="12700">
            <a:miter lim="400000"/>
          </a:ln>
        </p:spPr>
      </p:pic>
      <p:pic>
        <p:nvPicPr>
          <p:cNvPr id="372" name="image.png" descr="image.png"/>
          <p:cNvPicPr>
            <a:picLocks noChangeAspect="1"/>
          </p:cNvPicPr>
          <p:nvPr/>
        </p:nvPicPr>
        <p:blipFill>
          <a:blip r:embed="rId4"/>
          <a:stretch>
            <a:fillRect/>
          </a:stretch>
        </p:blipFill>
        <p:spPr>
          <a:xfrm>
            <a:off x="7098154" y="3072835"/>
            <a:ext cx="3702757" cy="4623930"/>
          </a:xfrm>
          <a:prstGeom prst="rect">
            <a:avLst/>
          </a:prstGeom>
          <a:ln w="12700">
            <a:miter lim="400000"/>
          </a:ln>
        </p:spPr>
      </p:pic>
      <p:pic>
        <p:nvPicPr>
          <p:cNvPr id="373" name="image.png" descr="image.png"/>
          <p:cNvPicPr>
            <a:picLocks noChangeAspect="1"/>
          </p:cNvPicPr>
          <p:nvPr/>
        </p:nvPicPr>
        <p:blipFill>
          <a:blip r:embed="rId5"/>
          <a:stretch>
            <a:fillRect/>
          </a:stretch>
        </p:blipFill>
        <p:spPr>
          <a:xfrm>
            <a:off x="10999594" y="3072835"/>
            <a:ext cx="3702757" cy="4623930"/>
          </a:xfrm>
          <a:prstGeom prst="rect">
            <a:avLst/>
          </a:prstGeom>
          <a:ln w="12700">
            <a:miter lim="400000"/>
          </a:ln>
        </p:spPr>
      </p:pic>
      <p:sp>
        <p:nvSpPr>
          <p:cNvPr id="374" name="K-means clustering using intensity alone and color alone"/>
          <p:cNvSpPr txBox="1"/>
          <p:nvPr/>
        </p:nvSpPr>
        <p:spPr>
          <a:xfrm>
            <a:off x="4721611" y="8419832"/>
            <a:ext cx="84558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K-means clustering using intensity alone and color alone</a:t>
            </a:r>
          </a:p>
        </p:txBody>
      </p:sp>
      <p:sp>
        <p:nvSpPr>
          <p:cNvPr id="375" name="Image"/>
          <p:cNvSpPr txBox="1"/>
          <p:nvPr/>
        </p:nvSpPr>
        <p:spPr>
          <a:xfrm>
            <a:off x="4568794" y="2350958"/>
            <a:ext cx="95859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Image</a:t>
            </a:r>
          </a:p>
        </p:txBody>
      </p:sp>
      <p:sp>
        <p:nvSpPr>
          <p:cNvPr id="376" name="Clusters on intensity (K=5)"/>
          <p:cNvSpPr txBox="1"/>
          <p:nvPr/>
        </p:nvSpPr>
        <p:spPr>
          <a:xfrm>
            <a:off x="6809044" y="2350958"/>
            <a:ext cx="372217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Clusters on intensity (K=5)</a:t>
            </a:r>
          </a:p>
        </p:txBody>
      </p:sp>
      <p:sp>
        <p:nvSpPr>
          <p:cNvPr id="377" name="Clusters on color (K=5)"/>
          <p:cNvSpPr txBox="1"/>
          <p:nvPr/>
        </p:nvSpPr>
        <p:spPr>
          <a:xfrm>
            <a:off x="11220718" y="2350958"/>
            <a:ext cx="3260509"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Clusters on color (K=5)</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293BF7-EF11-4943-9455-FE6119FE8102}"/>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4ABBCCAB-3446-A94F-9D44-69AB68A5C07D}"/>
              </a:ext>
            </a:extLst>
          </p:cNvPr>
          <p:cNvSpPr>
            <a:spLocks noGrp="1"/>
          </p:cNvSpPr>
          <p:nvPr>
            <p:ph idx="1"/>
          </p:nvPr>
        </p:nvSpPr>
        <p:spPr/>
        <p:txBody>
          <a:bodyPr/>
          <a:lstStyle/>
          <a:p>
            <a:endParaRPr lang="en-US"/>
          </a:p>
        </p:txBody>
      </p:sp>
      <p:pic>
        <p:nvPicPr>
          <p:cNvPr id="383" name="image.png" descr="image.png"/>
          <p:cNvPicPr>
            <a:picLocks noChangeAspect="1"/>
          </p:cNvPicPr>
          <p:nvPr/>
        </p:nvPicPr>
        <p:blipFill>
          <a:blip r:embed="rId2"/>
          <a:stretch>
            <a:fillRect/>
          </a:stretch>
        </p:blipFill>
        <p:spPr>
          <a:xfrm>
            <a:off x="3505049" y="2565049"/>
            <a:ext cx="3702757" cy="4623930"/>
          </a:xfrm>
          <a:prstGeom prst="rect">
            <a:avLst/>
          </a:prstGeom>
          <a:ln w="12700">
            <a:miter lim="400000"/>
          </a:ln>
        </p:spPr>
      </p:pic>
      <p:pic>
        <p:nvPicPr>
          <p:cNvPr id="384" name="image.png" descr="image.png"/>
          <p:cNvPicPr>
            <a:picLocks noChangeAspect="1"/>
          </p:cNvPicPr>
          <p:nvPr/>
        </p:nvPicPr>
        <p:blipFill>
          <a:blip r:embed="rId3"/>
          <a:stretch>
            <a:fillRect/>
          </a:stretch>
        </p:blipFill>
        <p:spPr>
          <a:xfrm>
            <a:off x="9890245" y="2565049"/>
            <a:ext cx="3702757" cy="4623930"/>
          </a:xfrm>
          <a:prstGeom prst="rect">
            <a:avLst/>
          </a:prstGeom>
          <a:ln w="12700">
            <a:miter lim="400000"/>
          </a:ln>
        </p:spPr>
      </p:pic>
      <p:sp>
        <p:nvSpPr>
          <p:cNvPr id="385" name="K-means using color alone, 11 segments"/>
          <p:cNvSpPr txBox="1"/>
          <p:nvPr/>
        </p:nvSpPr>
        <p:spPr>
          <a:xfrm>
            <a:off x="5872567" y="8057669"/>
            <a:ext cx="5936497"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sz="2800" dirty="0"/>
              <a:t>K-means using color alone, 11 segments</a:t>
            </a:r>
          </a:p>
        </p:txBody>
      </p:sp>
      <p:sp>
        <p:nvSpPr>
          <p:cNvPr id="386" name="Image"/>
          <p:cNvSpPr txBox="1"/>
          <p:nvPr/>
        </p:nvSpPr>
        <p:spPr>
          <a:xfrm>
            <a:off x="4877129" y="7183111"/>
            <a:ext cx="95859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Image</a:t>
            </a:r>
          </a:p>
        </p:txBody>
      </p:sp>
      <p:sp>
        <p:nvSpPr>
          <p:cNvPr id="387" name="Clusters on color"/>
          <p:cNvSpPr txBox="1"/>
          <p:nvPr/>
        </p:nvSpPr>
        <p:spPr>
          <a:xfrm>
            <a:off x="10534562" y="7183111"/>
            <a:ext cx="2414122"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Clusters on color</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1" name="image.png" descr="image.png"/>
          <p:cNvPicPr>
            <a:picLocks noChangeAspect="1"/>
          </p:cNvPicPr>
          <p:nvPr/>
        </p:nvPicPr>
        <p:blipFill>
          <a:blip r:embed="rId2"/>
          <a:stretch>
            <a:fillRect/>
          </a:stretch>
        </p:blipFill>
        <p:spPr>
          <a:xfrm>
            <a:off x="3764812" y="180622"/>
            <a:ext cx="3702757" cy="4623930"/>
          </a:xfrm>
          <a:prstGeom prst="rect">
            <a:avLst/>
          </a:prstGeom>
          <a:ln w="12700">
            <a:miter lim="400000"/>
          </a:ln>
        </p:spPr>
      </p:pic>
      <p:pic>
        <p:nvPicPr>
          <p:cNvPr id="392" name="image.png" descr="image.png"/>
          <p:cNvPicPr>
            <a:picLocks noChangeAspect="1"/>
          </p:cNvPicPr>
          <p:nvPr/>
        </p:nvPicPr>
        <p:blipFill>
          <a:blip r:embed="rId3"/>
          <a:stretch>
            <a:fillRect/>
          </a:stretch>
        </p:blipFill>
        <p:spPr>
          <a:xfrm>
            <a:off x="7449505" y="180622"/>
            <a:ext cx="3702756" cy="4623930"/>
          </a:xfrm>
          <a:prstGeom prst="rect">
            <a:avLst/>
          </a:prstGeom>
          <a:ln w="12700">
            <a:miter lim="400000"/>
          </a:ln>
        </p:spPr>
      </p:pic>
      <p:pic>
        <p:nvPicPr>
          <p:cNvPr id="393" name="image.png" descr="image.png"/>
          <p:cNvPicPr>
            <a:picLocks noChangeAspect="1"/>
          </p:cNvPicPr>
          <p:nvPr/>
        </p:nvPicPr>
        <p:blipFill>
          <a:blip r:embed="rId4"/>
          <a:stretch>
            <a:fillRect/>
          </a:stretch>
        </p:blipFill>
        <p:spPr>
          <a:xfrm>
            <a:off x="11242572" y="180622"/>
            <a:ext cx="3702757" cy="4623930"/>
          </a:xfrm>
          <a:prstGeom prst="rect">
            <a:avLst/>
          </a:prstGeom>
          <a:ln w="12700">
            <a:miter lim="400000"/>
          </a:ln>
        </p:spPr>
      </p:pic>
      <p:pic>
        <p:nvPicPr>
          <p:cNvPr id="394" name="image.png" descr="image.png"/>
          <p:cNvPicPr>
            <a:picLocks noChangeAspect="1"/>
          </p:cNvPicPr>
          <p:nvPr/>
        </p:nvPicPr>
        <p:blipFill>
          <a:blip r:embed="rId5"/>
          <a:stretch>
            <a:fillRect/>
          </a:stretch>
        </p:blipFill>
        <p:spPr>
          <a:xfrm>
            <a:off x="7449505" y="4949049"/>
            <a:ext cx="3702756" cy="4623930"/>
          </a:xfrm>
          <a:prstGeom prst="rect">
            <a:avLst/>
          </a:prstGeom>
          <a:ln w="12700">
            <a:miter lim="400000"/>
          </a:ln>
        </p:spPr>
      </p:pic>
      <p:pic>
        <p:nvPicPr>
          <p:cNvPr id="395" name="image.png" descr="image.png"/>
          <p:cNvPicPr>
            <a:picLocks noChangeAspect="1"/>
          </p:cNvPicPr>
          <p:nvPr/>
        </p:nvPicPr>
        <p:blipFill>
          <a:blip r:embed="rId6"/>
          <a:stretch>
            <a:fillRect/>
          </a:stretch>
        </p:blipFill>
        <p:spPr>
          <a:xfrm>
            <a:off x="11242572" y="4949049"/>
            <a:ext cx="3702757" cy="4623930"/>
          </a:xfrm>
          <a:prstGeom prst="rect">
            <a:avLst/>
          </a:prstGeom>
          <a:ln w="12700">
            <a:miter lim="400000"/>
          </a:ln>
        </p:spPr>
      </p:pic>
      <p:sp>
        <p:nvSpPr>
          <p:cNvPr id="396" name="K-means using…"/>
          <p:cNvSpPr txBox="1"/>
          <p:nvPr/>
        </p:nvSpPr>
        <p:spPr>
          <a:xfrm>
            <a:off x="4451607" y="5457240"/>
            <a:ext cx="2329164"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K-means using</a:t>
            </a:r>
          </a:p>
          <a:p>
            <a:r>
              <a:t>color alone,</a:t>
            </a:r>
          </a:p>
          <a:p>
            <a:r>
              <a:t>11 segments.</a:t>
            </a:r>
          </a:p>
        </p:txBody>
      </p:sp>
      <p:sp>
        <p:nvSpPr>
          <p:cNvPr id="397" name="Color alone…"/>
          <p:cNvSpPr txBox="1"/>
          <p:nvPr/>
        </p:nvSpPr>
        <p:spPr>
          <a:xfrm>
            <a:off x="3515511" y="7502427"/>
            <a:ext cx="3183436"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i="1">
                <a:latin typeface="+mn-lt"/>
                <a:ea typeface="+mn-ea"/>
                <a:cs typeface="+mn-cs"/>
                <a:sym typeface="Gill Sans"/>
              </a:defRPr>
            </a:pPr>
            <a:r>
              <a:t>Color alone</a:t>
            </a:r>
          </a:p>
          <a:p>
            <a:pPr>
              <a:defRPr i="1">
                <a:latin typeface="+mn-lt"/>
                <a:ea typeface="+mn-ea"/>
                <a:cs typeface="+mn-cs"/>
                <a:sym typeface="Gill Sans"/>
              </a:defRPr>
            </a:pPr>
            <a:r>
              <a:t>often will not </a:t>
            </a:r>
          </a:p>
          <a:p>
            <a:pPr>
              <a:defRPr i="1">
                <a:latin typeface="+mn-lt"/>
                <a:ea typeface="+mn-ea"/>
                <a:cs typeface="+mn-cs"/>
                <a:sym typeface="Gill Sans"/>
              </a:defRPr>
            </a:pPr>
            <a:r>
              <a:t>yeild salient segments!</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0"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FE1950-C056-D6F1-743C-15D90CC5F2BF}"/>
              </a:ext>
            </a:extLst>
          </p:cNvPr>
          <p:cNvSpPr>
            <a:spLocks noGrp="1"/>
          </p:cNvSpPr>
          <p:nvPr>
            <p:ph type="title"/>
          </p:nvPr>
        </p:nvSpPr>
        <p:spPr/>
        <p:txBody>
          <a:bodyPr/>
          <a:lstStyle/>
          <a:p>
            <a:r>
              <a:rPr lang="en-US" dirty="0"/>
              <a:t>Including spatial relationships</a:t>
            </a:r>
            <a:endParaRPr lang="en-KR" dirty="0"/>
          </a:p>
        </p:txBody>
      </p:sp>
      <p:sp>
        <p:nvSpPr>
          <p:cNvPr id="399" name="Augment data to be clustered with spatial coordinates."/>
          <p:cNvSpPr txBox="1">
            <a:spLocks noGrp="1"/>
          </p:cNvSpPr>
          <p:nvPr>
            <p:ph idx="1"/>
          </p:nvPr>
        </p:nvSpPr>
        <p:spPr/>
        <p:txBody>
          <a:bodyPr/>
          <a:lstStyle>
            <a:lvl1pPr marL="514350" indent="-514350">
              <a:spcBef>
                <a:spcPts val="1200"/>
              </a:spcBef>
              <a:buSzTx/>
              <a:buNone/>
              <a:defRPr sz="3800"/>
            </a:lvl1pPr>
          </a:lstStyle>
          <a:p>
            <a:r>
              <a:rPr lang="en-US"/>
              <a:t>Augment data to be clustered with spatial coordinates.</a:t>
            </a:r>
          </a:p>
        </p:txBody>
      </p:sp>
      <p:pic>
        <p:nvPicPr>
          <p:cNvPr id="401" name="image.pdf" descr="image.pdf"/>
          <p:cNvPicPr>
            <a:picLocks noChangeAspect="1"/>
          </p:cNvPicPr>
          <p:nvPr/>
        </p:nvPicPr>
        <p:blipFill>
          <a:blip r:embed="rId2"/>
          <a:stretch>
            <a:fillRect/>
          </a:stretch>
        </p:blipFill>
        <p:spPr>
          <a:xfrm>
            <a:off x="6285918" y="4443306"/>
            <a:ext cx="1772357" cy="3811130"/>
          </a:xfrm>
          <a:prstGeom prst="rect">
            <a:avLst/>
          </a:prstGeom>
          <a:ln w="12700">
            <a:miter lim="400000"/>
          </a:ln>
        </p:spPr>
      </p:pic>
      <p:sp>
        <p:nvSpPr>
          <p:cNvPr id="402" name="color coordinates"/>
          <p:cNvSpPr txBox="1"/>
          <p:nvPr/>
        </p:nvSpPr>
        <p:spPr>
          <a:xfrm>
            <a:off x="8837921" y="5384062"/>
            <a:ext cx="2644955"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color coordinates</a:t>
            </a:r>
          </a:p>
        </p:txBody>
      </p:sp>
      <p:sp>
        <p:nvSpPr>
          <p:cNvPr id="403" name="spatial coordinates"/>
          <p:cNvSpPr txBox="1"/>
          <p:nvPr/>
        </p:nvSpPr>
        <p:spPr>
          <a:xfrm>
            <a:off x="8802173" y="7172222"/>
            <a:ext cx="2887009"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spatial coordinates</a:t>
            </a:r>
          </a:p>
        </p:txBody>
      </p:sp>
      <p:sp>
        <p:nvSpPr>
          <p:cNvPr id="404" name="Line"/>
          <p:cNvSpPr/>
          <p:nvPr/>
        </p:nvSpPr>
        <p:spPr>
          <a:xfrm>
            <a:off x="8128265" y="4768427"/>
            <a:ext cx="325121" cy="173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0"/>
                </a:lnTo>
                <a:cubicBezTo>
                  <a:pt x="5965" y="0"/>
                  <a:pt x="10800" y="806"/>
                  <a:pt x="10800" y="1800"/>
                </a:cubicBezTo>
                <a:lnTo>
                  <a:pt x="10800" y="9000"/>
                </a:lnTo>
                <a:cubicBezTo>
                  <a:pt x="10800" y="9994"/>
                  <a:pt x="15635" y="10800"/>
                  <a:pt x="21600" y="10800"/>
                </a:cubicBezTo>
                <a:lnTo>
                  <a:pt x="21600" y="10800"/>
                </a:lnTo>
                <a:cubicBezTo>
                  <a:pt x="15635" y="10800"/>
                  <a:pt x="10800" y="11606"/>
                  <a:pt x="10800" y="12600"/>
                </a:cubicBezTo>
                <a:lnTo>
                  <a:pt x="10800" y="19800"/>
                </a:lnTo>
                <a:cubicBezTo>
                  <a:pt x="10800" y="20794"/>
                  <a:pt x="5965" y="21600"/>
                  <a:pt x="0" y="21600"/>
                </a:cubicBezTo>
              </a:path>
            </a:pathLst>
          </a:custGeom>
          <a:ln w="12700">
            <a:solidFill>
              <a:srgbClr val="333399"/>
            </a:solidFill>
          </a:ln>
        </p:spPr>
        <p:txBody>
          <a:bodyPr lIns="50800" tIns="50800" rIns="50800" bIns="50800" anchor="ctr"/>
          <a:lstStyle/>
          <a:p>
            <a:pPr>
              <a:defRPr sz="2400">
                <a:solidFill>
                  <a:srgbClr val="FFFFFF"/>
                </a:solidFill>
              </a:defRPr>
            </a:pPr>
            <a:endParaRPr sz="2400"/>
          </a:p>
        </p:txBody>
      </p:sp>
      <p:sp>
        <p:nvSpPr>
          <p:cNvPr id="405" name="Line"/>
          <p:cNvSpPr/>
          <p:nvPr/>
        </p:nvSpPr>
        <p:spPr>
          <a:xfrm>
            <a:off x="8128265" y="6719146"/>
            <a:ext cx="325121" cy="14088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0"/>
                </a:lnTo>
                <a:cubicBezTo>
                  <a:pt x="5965" y="0"/>
                  <a:pt x="10800" y="806"/>
                  <a:pt x="10800" y="1800"/>
                </a:cubicBezTo>
                <a:lnTo>
                  <a:pt x="10800" y="9000"/>
                </a:lnTo>
                <a:cubicBezTo>
                  <a:pt x="10800" y="9994"/>
                  <a:pt x="15635" y="10800"/>
                  <a:pt x="21600" y="10800"/>
                </a:cubicBezTo>
                <a:lnTo>
                  <a:pt x="21600" y="10800"/>
                </a:lnTo>
                <a:cubicBezTo>
                  <a:pt x="15635" y="10800"/>
                  <a:pt x="10800" y="11606"/>
                  <a:pt x="10800" y="12600"/>
                </a:cubicBezTo>
                <a:lnTo>
                  <a:pt x="10800" y="19800"/>
                </a:lnTo>
                <a:cubicBezTo>
                  <a:pt x="10800" y="20794"/>
                  <a:pt x="5965" y="21600"/>
                  <a:pt x="0" y="21600"/>
                </a:cubicBezTo>
              </a:path>
            </a:pathLst>
          </a:custGeom>
          <a:ln w="12700">
            <a:solidFill>
              <a:srgbClr val="333399"/>
            </a:solidFill>
          </a:ln>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Regions"/>
          <p:cNvSpPr txBox="1">
            <a:spLocks noGrp="1"/>
          </p:cNvSpPr>
          <p:nvPr>
            <p:ph type="title"/>
          </p:nvPr>
        </p:nvSpPr>
        <p:spPr/>
        <p:txBody>
          <a:bodyPr/>
          <a:lstStyle/>
          <a:p>
            <a:r>
              <a:rPr lang="en-US"/>
              <a:t>Regions</a:t>
            </a:r>
          </a:p>
        </p:txBody>
      </p:sp>
      <p:sp>
        <p:nvSpPr>
          <p:cNvPr id="4" name="Content Placeholder 3">
            <a:extLst>
              <a:ext uri="{FF2B5EF4-FFF2-40B4-BE49-F238E27FC236}">
                <a16:creationId xmlns:a16="http://schemas.microsoft.com/office/drawing/2014/main" id="{053AE4CB-F5E8-4241-BEF6-2B95C1BB2F64}"/>
              </a:ext>
            </a:extLst>
          </p:cNvPr>
          <p:cNvSpPr>
            <a:spLocks noGrp="1"/>
          </p:cNvSpPr>
          <p:nvPr>
            <p:ph idx="1"/>
          </p:nvPr>
        </p:nvSpPr>
        <p:spPr/>
        <p:txBody>
          <a:bodyPr/>
          <a:lstStyle/>
          <a:p>
            <a:endParaRPr lang="en-US"/>
          </a:p>
        </p:txBody>
      </p:sp>
      <p:pic>
        <p:nvPicPr>
          <p:cNvPr id="213" name="image.png" descr="image.png"/>
          <p:cNvPicPr>
            <a:picLocks noChangeAspect="1"/>
          </p:cNvPicPr>
          <p:nvPr/>
        </p:nvPicPr>
        <p:blipFill>
          <a:blip r:embed="rId2"/>
          <a:stretch>
            <a:fillRect/>
          </a:stretch>
        </p:blipFill>
        <p:spPr>
          <a:xfrm>
            <a:off x="2709597" y="1842347"/>
            <a:ext cx="5563166" cy="4190437"/>
          </a:xfrm>
          <a:prstGeom prst="rect">
            <a:avLst/>
          </a:prstGeom>
          <a:ln w="12700">
            <a:miter lim="400000"/>
          </a:ln>
        </p:spPr>
      </p:pic>
      <p:pic>
        <p:nvPicPr>
          <p:cNvPr id="214" name="image.png" descr="image.png"/>
          <p:cNvPicPr>
            <a:picLocks noChangeAspect="1"/>
          </p:cNvPicPr>
          <p:nvPr/>
        </p:nvPicPr>
        <p:blipFill>
          <a:blip r:embed="rId2"/>
          <a:stretch>
            <a:fillRect/>
          </a:stretch>
        </p:blipFill>
        <p:spPr>
          <a:xfrm>
            <a:off x="8453385" y="1842347"/>
            <a:ext cx="5563165" cy="4190437"/>
          </a:xfrm>
          <a:prstGeom prst="rect">
            <a:avLst/>
          </a:prstGeom>
          <a:ln w="12700">
            <a:miter lim="400000"/>
          </a:ln>
        </p:spPr>
      </p:pic>
      <p:sp>
        <p:nvSpPr>
          <p:cNvPr id="215" name="Shape"/>
          <p:cNvSpPr/>
          <p:nvPr/>
        </p:nvSpPr>
        <p:spPr>
          <a:xfrm>
            <a:off x="9839659" y="3002845"/>
            <a:ext cx="2731912" cy="2357121"/>
          </a:xfrm>
          <a:custGeom>
            <a:avLst/>
            <a:gdLst/>
            <a:ahLst/>
            <a:cxnLst>
              <a:cxn ang="0">
                <a:pos x="wd2" y="hd2"/>
              </a:cxn>
              <a:cxn ang="5400000">
                <a:pos x="wd2" y="hd2"/>
              </a:cxn>
              <a:cxn ang="10800000">
                <a:pos x="wd2" y="hd2"/>
              </a:cxn>
              <a:cxn ang="16200000">
                <a:pos x="wd2" y="hd2"/>
              </a:cxn>
            </a:cxnLst>
            <a:rect l="0" t="0" r="r" b="b"/>
            <a:pathLst>
              <a:path w="21600" h="21600" extrusionOk="0">
                <a:moveTo>
                  <a:pt x="0" y="1934"/>
                </a:moveTo>
                <a:lnTo>
                  <a:pt x="742" y="20418"/>
                </a:lnTo>
                <a:lnTo>
                  <a:pt x="8529" y="21063"/>
                </a:lnTo>
                <a:lnTo>
                  <a:pt x="21507" y="21600"/>
                </a:lnTo>
                <a:lnTo>
                  <a:pt x="21415" y="10639"/>
                </a:lnTo>
                <a:lnTo>
                  <a:pt x="21600" y="0"/>
                </a:lnTo>
                <a:lnTo>
                  <a:pt x="10754" y="752"/>
                </a:lnTo>
                <a:lnTo>
                  <a:pt x="0" y="1934"/>
                </a:lnTo>
                <a:close/>
              </a:path>
            </a:pathLst>
          </a:custGeom>
          <a:solidFill>
            <a:srgbClr val="FF0000"/>
          </a:solidFill>
          <a:ln w="12700">
            <a:solidFill>
              <a:srgbClr val="B6DCDF"/>
            </a:solidFill>
          </a:ln>
          <a:effectLst>
            <a:outerShdw blurRad="50800" dist="25400" dir="5400000" rotWithShape="0">
              <a:srgbClr val="808080">
                <a:alpha val="34999"/>
              </a:srgbClr>
            </a:outerShdw>
          </a:effectLst>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png" descr="image.png"/>
          <p:cNvPicPr>
            <a:picLocks noChangeAspect="1"/>
          </p:cNvPicPr>
          <p:nvPr/>
        </p:nvPicPr>
        <p:blipFill>
          <a:blip r:embed="rId3"/>
          <a:stretch>
            <a:fillRect/>
          </a:stretch>
        </p:blipFill>
        <p:spPr>
          <a:xfrm>
            <a:off x="11294273" y="247857"/>
            <a:ext cx="3702757" cy="4623930"/>
          </a:xfrm>
          <a:prstGeom prst="rect">
            <a:avLst/>
          </a:prstGeom>
          <a:ln w="12700">
            <a:miter lim="400000"/>
          </a:ln>
        </p:spPr>
      </p:pic>
      <p:pic>
        <p:nvPicPr>
          <p:cNvPr id="410" name="image.png" descr="image.png"/>
          <p:cNvPicPr>
            <a:picLocks noChangeAspect="1"/>
          </p:cNvPicPr>
          <p:nvPr/>
        </p:nvPicPr>
        <p:blipFill>
          <a:blip r:embed="rId4"/>
          <a:stretch>
            <a:fillRect/>
          </a:stretch>
        </p:blipFill>
        <p:spPr>
          <a:xfrm>
            <a:off x="11311823" y="5006818"/>
            <a:ext cx="3702757" cy="4623930"/>
          </a:xfrm>
          <a:prstGeom prst="rect">
            <a:avLst/>
          </a:prstGeom>
          <a:ln w="12700">
            <a:miter lim="400000"/>
          </a:ln>
        </p:spPr>
      </p:pic>
      <p:pic>
        <p:nvPicPr>
          <p:cNvPr id="411" name="image.png" descr="image.png"/>
          <p:cNvPicPr>
            <a:picLocks noChangeAspect="1"/>
          </p:cNvPicPr>
          <p:nvPr/>
        </p:nvPicPr>
        <p:blipFill>
          <a:blip r:embed="rId5"/>
          <a:stretch>
            <a:fillRect/>
          </a:stretch>
        </p:blipFill>
        <p:spPr>
          <a:xfrm>
            <a:off x="7320071" y="5006818"/>
            <a:ext cx="3702756" cy="4623930"/>
          </a:xfrm>
          <a:prstGeom prst="rect">
            <a:avLst/>
          </a:prstGeom>
          <a:ln w="12700">
            <a:miter lim="400000"/>
          </a:ln>
        </p:spPr>
      </p:pic>
      <p:pic>
        <p:nvPicPr>
          <p:cNvPr id="412" name="image.png" descr="image.png"/>
          <p:cNvPicPr>
            <a:picLocks noChangeAspect="1"/>
          </p:cNvPicPr>
          <p:nvPr/>
        </p:nvPicPr>
        <p:blipFill>
          <a:blip r:embed="rId6"/>
          <a:stretch>
            <a:fillRect/>
          </a:stretch>
        </p:blipFill>
        <p:spPr>
          <a:xfrm>
            <a:off x="7302521" y="247857"/>
            <a:ext cx="3702756" cy="4623930"/>
          </a:xfrm>
          <a:prstGeom prst="rect">
            <a:avLst/>
          </a:prstGeom>
          <a:ln w="12700">
            <a:miter lim="400000"/>
          </a:ln>
        </p:spPr>
      </p:pic>
      <p:pic>
        <p:nvPicPr>
          <p:cNvPr id="413" name="image.png" descr="image.png"/>
          <p:cNvPicPr>
            <a:picLocks noChangeAspect="1"/>
          </p:cNvPicPr>
          <p:nvPr/>
        </p:nvPicPr>
        <p:blipFill>
          <a:blip r:embed="rId7"/>
          <a:stretch>
            <a:fillRect/>
          </a:stretch>
        </p:blipFill>
        <p:spPr>
          <a:xfrm>
            <a:off x="3184334" y="247857"/>
            <a:ext cx="3702756" cy="4623930"/>
          </a:xfrm>
          <a:prstGeom prst="rect">
            <a:avLst/>
          </a:prstGeom>
          <a:ln w="12700">
            <a:miter lim="400000"/>
          </a:ln>
        </p:spPr>
      </p:pic>
      <p:sp>
        <p:nvSpPr>
          <p:cNvPr id="414" name="K-means using colour and…"/>
          <p:cNvSpPr txBox="1"/>
          <p:nvPr/>
        </p:nvSpPr>
        <p:spPr>
          <a:xfrm>
            <a:off x="2985971" y="5345755"/>
            <a:ext cx="3981859" cy="9028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K-means using colour and</a:t>
            </a:r>
          </a:p>
          <a:p>
            <a:r>
              <a:t>position, 20 segments</a:t>
            </a:r>
          </a:p>
        </p:txBody>
      </p:sp>
      <p:sp>
        <p:nvSpPr>
          <p:cNvPr id="415" name="Still misses goal of perceptually…"/>
          <p:cNvSpPr txBox="1"/>
          <p:nvPr/>
        </p:nvSpPr>
        <p:spPr>
          <a:xfrm>
            <a:off x="3162231" y="7023513"/>
            <a:ext cx="3278333" cy="2103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i="1">
                <a:latin typeface="+mn-lt"/>
                <a:ea typeface="+mn-ea"/>
                <a:cs typeface="+mn-cs"/>
                <a:sym typeface="Gill Sans"/>
              </a:defRPr>
            </a:pPr>
            <a:r>
              <a:t>Still misses goal of</a:t>
            </a:r>
            <a:br/>
            <a:r>
              <a:t>perceptually</a:t>
            </a:r>
          </a:p>
          <a:p>
            <a:pPr>
              <a:defRPr i="1">
                <a:latin typeface="+mn-lt"/>
                <a:ea typeface="+mn-ea"/>
                <a:cs typeface="+mn-cs"/>
                <a:sym typeface="Gill Sans"/>
              </a:defRPr>
            </a:pPr>
            <a:r>
              <a:t>pleasing segmentation!</a:t>
            </a:r>
          </a:p>
          <a:p>
            <a:pPr>
              <a:defRPr i="1">
                <a:latin typeface="+mn-lt"/>
                <a:ea typeface="+mn-ea"/>
                <a:cs typeface="+mn-cs"/>
                <a:sym typeface="Gill Sans"/>
              </a:defRPr>
            </a:pPr>
            <a:endParaRPr/>
          </a:p>
          <a:p>
            <a:pPr>
              <a:defRPr i="1">
                <a:latin typeface="+mn-lt"/>
                <a:ea typeface="+mn-ea"/>
                <a:cs typeface="+mn-cs"/>
                <a:sym typeface="Gill Sans"/>
              </a:defRPr>
            </a:pPr>
            <a:r>
              <a:t>Hard to pick K…</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 grpId="0" animBg="1" advAuto="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 name="Mean Shift Segmentation"/>
          <p:cNvSpPr txBox="1">
            <a:spLocks noGrp="1"/>
          </p:cNvSpPr>
          <p:nvPr>
            <p:ph type="title"/>
          </p:nvPr>
        </p:nvSpPr>
        <p:spPr/>
        <p:txBody>
          <a:bodyPr/>
          <a:lstStyle/>
          <a:p>
            <a:r>
              <a:rPr lang="en-US"/>
              <a:t>Mean Shift Segmentation</a:t>
            </a:r>
          </a:p>
        </p:txBody>
      </p:sp>
      <p:sp>
        <p:nvSpPr>
          <p:cNvPr id="4" name="Content Placeholder 3">
            <a:extLst>
              <a:ext uri="{FF2B5EF4-FFF2-40B4-BE49-F238E27FC236}">
                <a16:creationId xmlns:a16="http://schemas.microsoft.com/office/drawing/2014/main" id="{D7B37267-8049-2347-8206-FCD403C900EC}"/>
              </a:ext>
            </a:extLst>
          </p:cNvPr>
          <p:cNvSpPr>
            <a:spLocks noGrp="1"/>
          </p:cNvSpPr>
          <p:nvPr>
            <p:ph idx="1"/>
          </p:nvPr>
        </p:nvSpPr>
        <p:spPr/>
        <p:txBody>
          <a:bodyPr/>
          <a:lstStyle/>
          <a:p>
            <a:endParaRPr lang="en-US"/>
          </a:p>
        </p:txBody>
      </p:sp>
      <p:pic>
        <p:nvPicPr>
          <p:cNvPr id="421" name="SegmentationExample3" descr="SegmentationExample3"/>
          <p:cNvPicPr>
            <a:picLocks noChangeAspect="1"/>
          </p:cNvPicPr>
          <p:nvPr/>
        </p:nvPicPr>
        <p:blipFill>
          <a:blip r:embed="rId2"/>
          <a:stretch>
            <a:fillRect/>
          </a:stretch>
        </p:blipFill>
        <p:spPr>
          <a:xfrm>
            <a:off x="3190504" y="3227493"/>
            <a:ext cx="10959254" cy="4314614"/>
          </a:xfrm>
          <a:prstGeom prst="rect">
            <a:avLst/>
          </a:prstGeom>
          <a:ln w="12700">
            <a:miter lim="400000"/>
          </a:ln>
        </p:spPr>
      </p:pic>
      <p:sp>
        <p:nvSpPr>
          <p:cNvPr id="422" name="http://www.caip.rutgers.edu/~comanici/MSPAMI/msPamiResults.html"/>
          <p:cNvSpPr txBox="1"/>
          <p:nvPr/>
        </p:nvSpPr>
        <p:spPr>
          <a:xfrm>
            <a:off x="4197430" y="7868437"/>
            <a:ext cx="9504205"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http://www.caip.rutgers.edu/~comanici/MSPAMI/msPamiResults.html</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Mean Shift Algorithm"/>
          <p:cNvSpPr txBox="1">
            <a:spLocks noGrp="1"/>
          </p:cNvSpPr>
          <p:nvPr>
            <p:ph type="title"/>
          </p:nvPr>
        </p:nvSpPr>
        <p:spPr/>
        <p:txBody>
          <a:bodyPr/>
          <a:lstStyle/>
          <a:p>
            <a:r>
              <a:rPr lang="en-US"/>
              <a:t>Mean Shift Algorithm</a:t>
            </a:r>
          </a:p>
        </p:txBody>
      </p:sp>
      <p:sp>
        <p:nvSpPr>
          <p:cNvPr id="424" name="Mean Shift Algorithm…"/>
          <p:cNvSpPr txBox="1">
            <a:spLocks noGrp="1"/>
          </p:cNvSpPr>
          <p:nvPr>
            <p:ph idx="1"/>
          </p:nvPr>
        </p:nvSpPr>
        <p:spPr/>
        <p:txBody>
          <a:bodyPr/>
          <a:lstStyle/>
          <a:p>
            <a:r>
              <a:rPr lang="en-US" dirty="0"/>
              <a:t>Mean Shift Algorithm</a:t>
            </a:r>
          </a:p>
          <a:p>
            <a:pPr lvl="1"/>
            <a:r>
              <a:rPr lang="en-US" dirty="0"/>
              <a:t>Choose a search window size.</a:t>
            </a:r>
          </a:p>
          <a:p>
            <a:pPr lvl="1"/>
            <a:r>
              <a:rPr lang="en-US" dirty="0"/>
              <a:t>Choose the initial location of the search window.</a:t>
            </a:r>
          </a:p>
          <a:p>
            <a:pPr lvl="1"/>
            <a:r>
              <a:rPr lang="en-US" dirty="0"/>
              <a:t>Compute the mean location (centroid of the data) in the search window.</a:t>
            </a:r>
          </a:p>
          <a:p>
            <a:pPr lvl="1"/>
            <a:r>
              <a:rPr lang="en-US" dirty="0"/>
              <a:t>Center the search window at the mean location computed in Step 3.</a:t>
            </a:r>
          </a:p>
          <a:p>
            <a:pPr lvl="1"/>
            <a:r>
              <a:rPr lang="en-US" dirty="0"/>
              <a:t>Repeat Steps 3 and 4 until convergence.</a:t>
            </a:r>
          </a:p>
        </p:txBody>
      </p:sp>
      <p:pic>
        <p:nvPicPr>
          <p:cNvPr id="426" name="quverMS2" descr="quverMS2"/>
          <p:cNvPicPr>
            <a:picLocks noChangeAspect="1"/>
          </p:cNvPicPr>
          <p:nvPr/>
        </p:nvPicPr>
        <p:blipFill>
          <a:blip r:embed="rId2"/>
          <a:stretch>
            <a:fillRect/>
          </a:stretch>
        </p:blipFill>
        <p:spPr>
          <a:xfrm>
            <a:off x="2890548" y="5206472"/>
            <a:ext cx="5058784" cy="4490200"/>
          </a:xfrm>
          <a:prstGeom prst="rect">
            <a:avLst/>
          </a:prstGeom>
          <a:ln w="12700">
            <a:miter lim="400000"/>
          </a:ln>
        </p:spPr>
      </p:pic>
      <p:sp>
        <p:nvSpPr>
          <p:cNvPr id="427" name="The mean shift algorithm seeks the “mode” or point of highest density of a data distribution:"/>
          <p:cNvSpPr txBox="1"/>
          <p:nvPr/>
        </p:nvSpPr>
        <p:spPr>
          <a:xfrm>
            <a:off x="8188536" y="5171310"/>
            <a:ext cx="5137945" cy="13490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700" b="1">
                <a:latin typeface="+mn-lt"/>
                <a:ea typeface="+mn-ea"/>
                <a:cs typeface="+mn-cs"/>
                <a:sym typeface="Gill Sans"/>
              </a:defRPr>
            </a:pPr>
            <a:r>
              <a:rPr sz="2700"/>
              <a:t>The mean shift algorithm seeks the</a:t>
            </a:r>
            <a:br>
              <a:rPr sz="2700"/>
            </a:br>
            <a:r>
              <a:rPr sz="2700"/>
              <a:t>“mode” or point of highest density</a:t>
            </a:r>
            <a:br>
              <a:rPr sz="2700"/>
            </a:br>
            <a:r>
              <a:rPr sz="2700"/>
              <a:t>of a data distribution:</a:t>
            </a:r>
          </a:p>
        </p:txBody>
      </p:sp>
      <p:sp>
        <p:nvSpPr>
          <p:cNvPr id="428" name="Two issues:…"/>
          <p:cNvSpPr txBox="1"/>
          <p:nvPr/>
        </p:nvSpPr>
        <p:spPr>
          <a:xfrm>
            <a:off x="8189690" y="6994983"/>
            <a:ext cx="6627022" cy="1949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pPr>
            <a:r>
              <a:rPr sz="3000"/>
              <a:t>Two issues:</a:t>
            </a:r>
          </a:p>
          <a:p>
            <a:pPr algn="l">
              <a:defRPr sz="3000"/>
            </a:pPr>
            <a:r>
              <a:rPr sz="3000"/>
              <a:t>(1) Kernel to interpolate density based on sample positions.</a:t>
            </a:r>
          </a:p>
          <a:p>
            <a:pPr algn="l">
              <a:defRPr sz="3000"/>
            </a:pPr>
            <a:r>
              <a:rPr sz="3000"/>
              <a:t>(2) Gradient ascent to mode.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Mean Shift Segmentation"/>
          <p:cNvSpPr txBox="1">
            <a:spLocks noGrp="1"/>
          </p:cNvSpPr>
          <p:nvPr>
            <p:ph type="title"/>
          </p:nvPr>
        </p:nvSpPr>
        <p:spPr/>
        <p:txBody>
          <a:bodyPr/>
          <a:lstStyle/>
          <a:p>
            <a:r>
              <a:rPr lang="en-US" dirty="0"/>
              <a:t>Mean Shift Segmentation</a:t>
            </a:r>
          </a:p>
        </p:txBody>
      </p:sp>
      <p:sp>
        <p:nvSpPr>
          <p:cNvPr id="430" name="Mean Shift Segmentation Algorithm…"/>
          <p:cNvSpPr txBox="1">
            <a:spLocks noGrp="1"/>
          </p:cNvSpPr>
          <p:nvPr>
            <p:ph idx="1"/>
          </p:nvPr>
        </p:nvSpPr>
        <p:spPr/>
        <p:txBody>
          <a:bodyPr/>
          <a:lstStyle/>
          <a:p>
            <a:r>
              <a:rPr lang="en-US" dirty="0"/>
              <a:t>Mean Shift Segmentation Algorithm</a:t>
            </a:r>
          </a:p>
          <a:p>
            <a:pPr lvl="1"/>
            <a:r>
              <a:rPr lang="en-US" dirty="0"/>
              <a:t>Convert the image into tokens (via color, gradients, texture measures </a:t>
            </a:r>
            <a:r>
              <a:rPr lang="en-US" dirty="0" err="1"/>
              <a:t>etc</a:t>
            </a:r>
            <a:r>
              <a:rPr lang="en-US" dirty="0"/>
              <a:t>).</a:t>
            </a:r>
          </a:p>
          <a:p>
            <a:pPr lvl="1"/>
            <a:r>
              <a:rPr lang="en-US" dirty="0"/>
              <a:t>Choose initial search window locations uniformly in the data.</a:t>
            </a:r>
          </a:p>
          <a:p>
            <a:pPr lvl="1"/>
            <a:r>
              <a:rPr lang="en-US" dirty="0"/>
              <a:t>Compute the mean shift window location for each initial position.</a:t>
            </a:r>
          </a:p>
          <a:p>
            <a:pPr lvl="1"/>
            <a:r>
              <a:rPr lang="en-US" dirty="0"/>
              <a:t>Merge windows that end up on the same “peak” or mode.</a:t>
            </a:r>
          </a:p>
          <a:p>
            <a:pPr lvl="1"/>
            <a:r>
              <a:rPr lang="en-US" dirty="0"/>
              <a:t>The data these merged windows traversed are clustered together.</a:t>
            </a:r>
          </a:p>
        </p:txBody>
      </p:sp>
      <p:pic>
        <p:nvPicPr>
          <p:cNvPr id="432" name="image.png" descr="image.png"/>
          <p:cNvPicPr>
            <a:picLocks noChangeAspect="1"/>
          </p:cNvPicPr>
          <p:nvPr/>
        </p:nvPicPr>
        <p:blipFill>
          <a:blip r:embed="rId2"/>
          <a:stretch>
            <a:fillRect/>
          </a:stretch>
        </p:blipFill>
        <p:spPr>
          <a:xfrm>
            <a:off x="779015" y="5731708"/>
            <a:ext cx="4177337" cy="2893677"/>
          </a:xfrm>
          <a:prstGeom prst="rect">
            <a:avLst/>
          </a:prstGeom>
          <a:ln w="12700">
            <a:miter lim="400000"/>
          </a:ln>
        </p:spPr>
      </p:pic>
      <p:pic>
        <p:nvPicPr>
          <p:cNvPr id="433" name="image.png" descr="image.png"/>
          <p:cNvPicPr>
            <a:picLocks noChangeAspect="1"/>
          </p:cNvPicPr>
          <p:nvPr/>
        </p:nvPicPr>
        <p:blipFill>
          <a:blip r:embed="rId3"/>
          <a:stretch>
            <a:fillRect/>
          </a:stretch>
        </p:blipFill>
        <p:spPr>
          <a:xfrm>
            <a:off x="9346086" y="5731708"/>
            <a:ext cx="3620272" cy="2784494"/>
          </a:xfrm>
          <a:prstGeom prst="rect">
            <a:avLst/>
          </a:prstGeom>
          <a:ln w="12700">
            <a:miter lim="400000"/>
          </a:ln>
        </p:spPr>
      </p:pic>
      <p:pic>
        <p:nvPicPr>
          <p:cNvPr id="434" name="image.png" descr="image.png"/>
          <p:cNvPicPr>
            <a:picLocks noChangeAspect="1"/>
          </p:cNvPicPr>
          <p:nvPr/>
        </p:nvPicPr>
        <p:blipFill>
          <a:blip r:embed="rId4"/>
          <a:stretch>
            <a:fillRect/>
          </a:stretch>
        </p:blipFill>
        <p:spPr>
          <a:xfrm>
            <a:off x="5050255" y="5854360"/>
            <a:ext cx="4201928" cy="2675313"/>
          </a:xfrm>
          <a:prstGeom prst="rect">
            <a:avLst/>
          </a:prstGeom>
          <a:ln w="12700">
            <a:miter lim="400000"/>
          </a:ln>
        </p:spPr>
      </p:pic>
      <p:pic>
        <p:nvPicPr>
          <p:cNvPr id="435" name="image.png" descr="image.png"/>
          <p:cNvPicPr>
            <a:picLocks noChangeAspect="1"/>
          </p:cNvPicPr>
          <p:nvPr/>
        </p:nvPicPr>
        <p:blipFill>
          <a:blip r:embed="rId5"/>
          <a:stretch>
            <a:fillRect/>
          </a:stretch>
        </p:blipFill>
        <p:spPr>
          <a:xfrm>
            <a:off x="13133395" y="5731708"/>
            <a:ext cx="3601878" cy="2784494"/>
          </a:xfrm>
          <a:prstGeom prst="rect">
            <a:avLst/>
          </a:prstGeom>
          <a:ln w="12700">
            <a:miter lim="400000"/>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1" name="Group"/>
          <p:cNvGrpSpPr/>
          <p:nvPr/>
        </p:nvGrpSpPr>
        <p:grpSpPr>
          <a:xfrm>
            <a:off x="4375563" y="6322033"/>
            <a:ext cx="3829192" cy="3160890"/>
            <a:chOff x="0" y="0"/>
            <a:chExt cx="3829191" cy="3160889"/>
          </a:xfrm>
        </p:grpSpPr>
        <p:pic>
          <p:nvPicPr>
            <p:cNvPr id="438" name="tmp" descr="tmp"/>
            <p:cNvPicPr>
              <a:picLocks noChangeAspect="1"/>
            </p:cNvPicPr>
            <p:nvPr/>
          </p:nvPicPr>
          <p:blipFill>
            <a:blip r:embed="rId2"/>
            <a:stretch>
              <a:fillRect/>
            </a:stretch>
          </p:blipFill>
          <p:spPr>
            <a:xfrm>
              <a:off x="0" y="0"/>
              <a:ext cx="3829192" cy="3160890"/>
            </a:xfrm>
            <a:prstGeom prst="rect">
              <a:avLst/>
            </a:prstGeom>
            <a:ln w="12700" cap="flat">
              <a:noFill/>
              <a:miter lim="400000"/>
            </a:ln>
            <a:effectLst/>
          </p:spPr>
        </p:pic>
        <p:sp>
          <p:nvSpPr>
            <p:cNvPr id="439" name="Shape"/>
            <p:cNvSpPr/>
            <p:nvPr/>
          </p:nvSpPr>
          <p:spPr>
            <a:xfrm>
              <a:off x="975360" y="1300480"/>
              <a:ext cx="1733974" cy="433494"/>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lnTo>
                    <a:pt x="0" y="21600"/>
                  </a:lnTo>
                  <a:lnTo>
                    <a:pt x="16200" y="21600"/>
                  </a:lnTo>
                  <a:lnTo>
                    <a:pt x="21600" y="0"/>
                  </a:lnTo>
                  <a:close/>
                </a:path>
              </a:pathLst>
            </a:custGeom>
            <a:noFill/>
            <a:ln w="508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440" name="Oval"/>
            <p:cNvSpPr/>
            <p:nvPr/>
          </p:nvSpPr>
          <p:spPr>
            <a:xfrm>
              <a:off x="1733973" y="1426915"/>
              <a:ext cx="216748" cy="108374"/>
            </a:xfrm>
            <a:prstGeom prst="ellipse">
              <a:avLst/>
            </a:prstGeom>
            <a:solidFill>
              <a:srgbClr val="BBE0E3"/>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grpSp>
      <p:sp>
        <p:nvSpPr>
          <p:cNvPr id="442" name="Rectangle"/>
          <p:cNvSpPr/>
          <p:nvPr/>
        </p:nvSpPr>
        <p:spPr>
          <a:xfrm>
            <a:off x="11271090" y="8870809"/>
            <a:ext cx="866988" cy="232553"/>
          </a:xfrm>
          <a:prstGeom prst="rect">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443" name="Line"/>
          <p:cNvSpPr/>
          <p:nvPr/>
        </p:nvSpPr>
        <p:spPr>
          <a:xfrm>
            <a:off x="9884815" y="9010792"/>
            <a:ext cx="2817708" cy="1"/>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4" name="Line"/>
          <p:cNvSpPr/>
          <p:nvPr/>
        </p:nvSpPr>
        <p:spPr>
          <a:xfrm>
            <a:off x="11728969"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5" name="Line"/>
          <p:cNvSpPr/>
          <p:nvPr/>
        </p:nvSpPr>
        <p:spPr>
          <a:xfrm>
            <a:off x="11837342"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6" name="Line"/>
          <p:cNvSpPr/>
          <p:nvPr/>
        </p:nvSpPr>
        <p:spPr>
          <a:xfrm>
            <a:off x="12054089"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7" name="Line"/>
          <p:cNvSpPr/>
          <p:nvPr/>
        </p:nvSpPr>
        <p:spPr>
          <a:xfrm>
            <a:off x="12162462"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8" name="Line"/>
          <p:cNvSpPr/>
          <p:nvPr/>
        </p:nvSpPr>
        <p:spPr>
          <a:xfrm>
            <a:off x="11620596"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49" name="Line"/>
          <p:cNvSpPr/>
          <p:nvPr/>
        </p:nvSpPr>
        <p:spPr>
          <a:xfrm>
            <a:off x="11512223" y="8794044"/>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50" name="Line"/>
          <p:cNvSpPr/>
          <p:nvPr/>
        </p:nvSpPr>
        <p:spPr>
          <a:xfrm>
            <a:off x="12270836" y="877824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51" name="Circle"/>
          <p:cNvSpPr/>
          <p:nvPr/>
        </p:nvSpPr>
        <p:spPr>
          <a:xfrm>
            <a:off x="11596212" y="8886613"/>
            <a:ext cx="216747" cy="216748"/>
          </a:xfrm>
          <a:prstGeom prst="ellipse">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grpSp>
        <p:nvGrpSpPr>
          <p:cNvPr id="454" name="Group"/>
          <p:cNvGrpSpPr/>
          <p:nvPr/>
        </p:nvGrpSpPr>
        <p:grpSpPr>
          <a:xfrm>
            <a:off x="4375563" y="270677"/>
            <a:ext cx="3829192" cy="3160890"/>
            <a:chOff x="0" y="0"/>
            <a:chExt cx="3829191" cy="3160889"/>
          </a:xfrm>
        </p:grpSpPr>
        <p:pic>
          <p:nvPicPr>
            <p:cNvPr id="452" name="tmp" descr="tmp"/>
            <p:cNvPicPr>
              <a:picLocks noChangeAspect="1"/>
            </p:cNvPicPr>
            <p:nvPr/>
          </p:nvPicPr>
          <p:blipFill>
            <a:blip r:embed="rId2"/>
            <a:stretch>
              <a:fillRect/>
            </a:stretch>
          </p:blipFill>
          <p:spPr>
            <a:xfrm>
              <a:off x="0" y="0"/>
              <a:ext cx="3829192" cy="3160890"/>
            </a:xfrm>
            <a:prstGeom prst="rect">
              <a:avLst/>
            </a:prstGeom>
            <a:ln w="12700" cap="flat">
              <a:noFill/>
              <a:miter lim="400000"/>
            </a:ln>
            <a:effectLst/>
          </p:spPr>
        </p:pic>
        <p:sp>
          <p:nvSpPr>
            <p:cNvPr id="453" name="Shape"/>
            <p:cNvSpPr/>
            <p:nvPr/>
          </p:nvSpPr>
          <p:spPr>
            <a:xfrm>
              <a:off x="650240" y="1300480"/>
              <a:ext cx="1733974" cy="433494"/>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lnTo>
                    <a:pt x="0" y="21600"/>
                  </a:lnTo>
                  <a:lnTo>
                    <a:pt x="16200" y="21600"/>
                  </a:lnTo>
                  <a:lnTo>
                    <a:pt x="21600" y="0"/>
                  </a:lnTo>
                  <a:close/>
                </a:path>
              </a:pathLst>
            </a:custGeom>
            <a:noFill/>
            <a:ln w="508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grpSp>
      <p:sp>
        <p:nvSpPr>
          <p:cNvPr id="455" name="Rectangle"/>
          <p:cNvSpPr/>
          <p:nvPr/>
        </p:nvSpPr>
        <p:spPr>
          <a:xfrm>
            <a:off x="11054344" y="3668888"/>
            <a:ext cx="866988" cy="232552"/>
          </a:xfrm>
          <a:prstGeom prst="rect">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456" name="Line"/>
          <p:cNvSpPr/>
          <p:nvPr/>
        </p:nvSpPr>
        <p:spPr>
          <a:xfrm>
            <a:off x="9884815" y="3793067"/>
            <a:ext cx="2817708" cy="1"/>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57" name="Line"/>
          <p:cNvSpPr/>
          <p:nvPr/>
        </p:nvSpPr>
        <p:spPr>
          <a:xfrm>
            <a:off x="11728969"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58" name="Line"/>
          <p:cNvSpPr/>
          <p:nvPr/>
        </p:nvSpPr>
        <p:spPr>
          <a:xfrm>
            <a:off x="11837342"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59" name="Line"/>
          <p:cNvSpPr/>
          <p:nvPr/>
        </p:nvSpPr>
        <p:spPr>
          <a:xfrm>
            <a:off x="12054089"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0" name="Line"/>
          <p:cNvSpPr/>
          <p:nvPr/>
        </p:nvSpPr>
        <p:spPr>
          <a:xfrm>
            <a:off x="12162462"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1" name="Line"/>
          <p:cNvSpPr/>
          <p:nvPr/>
        </p:nvSpPr>
        <p:spPr>
          <a:xfrm>
            <a:off x="11620596"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2" name="Line"/>
          <p:cNvSpPr/>
          <p:nvPr/>
        </p:nvSpPr>
        <p:spPr>
          <a:xfrm>
            <a:off x="11512223"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3" name="Line"/>
          <p:cNvSpPr/>
          <p:nvPr/>
        </p:nvSpPr>
        <p:spPr>
          <a:xfrm>
            <a:off x="10536862"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4" name="Line"/>
          <p:cNvSpPr/>
          <p:nvPr/>
        </p:nvSpPr>
        <p:spPr>
          <a:xfrm>
            <a:off x="10428489" y="3576320"/>
            <a:ext cx="1" cy="433495"/>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5" name="Circle"/>
          <p:cNvSpPr/>
          <p:nvPr/>
        </p:nvSpPr>
        <p:spPr>
          <a:xfrm>
            <a:off x="11379465" y="3684694"/>
            <a:ext cx="216747" cy="216747"/>
          </a:xfrm>
          <a:prstGeom prst="ellipse">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466" name="Line"/>
          <p:cNvSpPr/>
          <p:nvPr/>
        </p:nvSpPr>
        <p:spPr>
          <a:xfrm>
            <a:off x="9862239" y="2275840"/>
            <a:ext cx="2817707" cy="1"/>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7" name="Line"/>
          <p:cNvSpPr/>
          <p:nvPr/>
        </p:nvSpPr>
        <p:spPr>
          <a:xfrm>
            <a:off x="11706391"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8" name="Line"/>
          <p:cNvSpPr/>
          <p:nvPr/>
        </p:nvSpPr>
        <p:spPr>
          <a:xfrm>
            <a:off x="11814765"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69" name="Line"/>
          <p:cNvSpPr/>
          <p:nvPr/>
        </p:nvSpPr>
        <p:spPr>
          <a:xfrm>
            <a:off x="12031511"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0" name="Line"/>
          <p:cNvSpPr/>
          <p:nvPr/>
        </p:nvSpPr>
        <p:spPr>
          <a:xfrm>
            <a:off x="12139884"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1" name="Line"/>
          <p:cNvSpPr/>
          <p:nvPr/>
        </p:nvSpPr>
        <p:spPr>
          <a:xfrm>
            <a:off x="11598018"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2" name="Line"/>
          <p:cNvSpPr/>
          <p:nvPr/>
        </p:nvSpPr>
        <p:spPr>
          <a:xfrm>
            <a:off x="11489644"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3" name="Line"/>
          <p:cNvSpPr/>
          <p:nvPr/>
        </p:nvSpPr>
        <p:spPr>
          <a:xfrm>
            <a:off x="10514284"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4" name="Line"/>
          <p:cNvSpPr/>
          <p:nvPr/>
        </p:nvSpPr>
        <p:spPr>
          <a:xfrm>
            <a:off x="10405911" y="205909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75" name="Circle"/>
          <p:cNvSpPr/>
          <p:nvPr/>
        </p:nvSpPr>
        <p:spPr>
          <a:xfrm>
            <a:off x="11379465" y="2167466"/>
            <a:ext cx="216747" cy="216748"/>
          </a:xfrm>
          <a:prstGeom prst="ellipse">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grpSp>
        <p:nvGrpSpPr>
          <p:cNvPr id="479" name="Group"/>
          <p:cNvGrpSpPr/>
          <p:nvPr/>
        </p:nvGrpSpPr>
        <p:grpSpPr>
          <a:xfrm>
            <a:off x="4375563" y="3363805"/>
            <a:ext cx="3829192" cy="3160890"/>
            <a:chOff x="0" y="0"/>
            <a:chExt cx="3829191" cy="3160889"/>
          </a:xfrm>
        </p:grpSpPr>
        <p:pic>
          <p:nvPicPr>
            <p:cNvPr id="476" name="tmp" descr="tmp"/>
            <p:cNvPicPr>
              <a:picLocks noChangeAspect="1"/>
            </p:cNvPicPr>
            <p:nvPr/>
          </p:nvPicPr>
          <p:blipFill>
            <a:blip r:embed="rId2"/>
            <a:stretch>
              <a:fillRect/>
            </a:stretch>
          </p:blipFill>
          <p:spPr>
            <a:xfrm>
              <a:off x="0" y="0"/>
              <a:ext cx="3829192" cy="3160890"/>
            </a:xfrm>
            <a:prstGeom prst="rect">
              <a:avLst/>
            </a:prstGeom>
            <a:ln w="12700" cap="flat">
              <a:noFill/>
              <a:miter lim="400000"/>
            </a:ln>
            <a:effectLst/>
          </p:spPr>
        </p:pic>
        <p:sp>
          <p:nvSpPr>
            <p:cNvPr id="477" name="Shape"/>
            <p:cNvSpPr/>
            <p:nvPr/>
          </p:nvSpPr>
          <p:spPr>
            <a:xfrm>
              <a:off x="650240" y="1300480"/>
              <a:ext cx="1733974" cy="433494"/>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lnTo>
                    <a:pt x="0" y="21600"/>
                  </a:lnTo>
                  <a:lnTo>
                    <a:pt x="16200" y="21600"/>
                  </a:lnTo>
                  <a:lnTo>
                    <a:pt x="21600" y="0"/>
                  </a:lnTo>
                  <a:close/>
                </a:path>
              </a:pathLst>
            </a:custGeom>
            <a:noFill/>
            <a:ln w="508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478" name="Oval"/>
            <p:cNvSpPr/>
            <p:nvPr/>
          </p:nvSpPr>
          <p:spPr>
            <a:xfrm>
              <a:off x="1625600" y="1426915"/>
              <a:ext cx="216747" cy="108374"/>
            </a:xfrm>
            <a:prstGeom prst="ellipse">
              <a:avLst/>
            </a:prstGeom>
            <a:solidFill>
              <a:srgbClr val="BBE0E3"/>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grpSp>
      <p:sp>
        <p:nvSpPr>
          <p:cNvPr id="480" name="Line"/>
          <p:cNvSpPr/>
          <p:nvPr/>
        </p:nvSpPr>
        <p:spPr>
          <a:xfrm>
            <a:off x="5635678" y="4226561"/>
            <a:ext cx="1" cy="975361"/>
          </a:xfrm>
          <a:prstGeom prst="line">
            <a:avLst/>
          </a:prstGeom>
          <a:ln w="12700">
            <a:solidFill>
              <a:srgbClr val="333399"/>
            </a:solidFill>
            <a:tailEnd type="triangle"/>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1" name="Rectangle"/>
          <p:cNvSpPr/>
          <p:nvPr/>
        </p:nvSpPr>
        <p:spPr>
          <a:xfrm>
            <a:off x="11054344" y="7678702"/>
            <a:ext cx="866988" cy="232552"/>
          </a:xfrm>
          <a:prstGeom prst="rect">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482" name="Line"/>
          <p:cNvSpPr/>
          <p:nvPr/>
        </p:nvSpPr>
        <p:spPr>
          <a:xfrm>
            <a:off x="9884815" y="7818685"/>
            <a:ext cx="2817708" cy="1"/>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3" name="Line"/>
          <p:cNvSpPr/>
          <p:nvPr/>
        </p:nvSpPr>
        <p:spPr>
          <a:xfrm>
            <a:off x="11728969"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4" name="Line"/>
          <p:cNvSpPr/>
          <p:nvPr/>
        </p:nvSpPr>
        <p:spPr>
          <a:xfrm>
            <a:off x="11837342"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5" name="Line"/>
          <p:cNvSpPr/>
          <p:nvPr/>
        </p:nvSpPr>
        <p:spPr>
          <a:xfrm>
            <a:off x="12054089"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6" name="Line"/>
          <p:cNvSpPr/>
          <p:nvPr/>
        </p:nvSpPr>
        <p:spPr>
          <a:xfrm>
            <a:off x="12162462"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7" name="Line"/>
          <p:cNvSpPr/>
          <p:nvPr/>
        </p:nvSpPr>
        <p:spPr>
          <a:xfrm>
            <a:off x="11620596"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8" name="Line"/>
          <p:cNvSpPr/>
          <p:nvPr/>
        </p:nvSpPr>
        <p:spPr>
          <a:xfrm>
            <a:off x="11512223" y="7601938"/>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89" name="Line"/>
          <p:cNvSpPr/>
          <p:nvPr/>
        </p:nvSpPr>
        <p:spPr>
          <a:xfrm>
            <a:off x="12270836" y="7586133"/>
            <a:ext cx="1" cy="433494"/>
          </a:xfrm>
          <a:prstGeom prst="line">
            <a:avLst/>
          </a:prstGeom>
          <a:ln w="381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490" name="Circle"/>
          <p:cNvSpPr/>
          <p:nvPr/>
        </p:nvSpPr>
        <p:spPr>
          <a:xfrm>
            <a:off x="11596212" y="7694508"/>
            <a:ext cx="216747" cy="216747"/>
          </a:xfrm>
          <a:prstGeom prst="ellipse">
            <a:avLst/>
          </a:prstGeom>
          <a:solidFill>
            <a:srgbClr val="BBE0E3"/>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491" name="Line"/>
          <p:cNvSpPr/>
          <p:nvPr/>
        </p:nvSpPr>
        <p:spPr>
          <a:xfrm>
            <a:off x="11704585" y="6935893"/>
            <a:ext cx="1" cy="758614"/>
          </a:xfrm>
          <a:prstGeom prst="line">
            <a:avLst/>
          </a:prstGeom>
          <a:ln w="12700">
            <a:solidFill>
              <a:srgbClr val="333399"/>
            </a:solidFill>
            <a:tailEnd type="triangle"/>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5" name="tmp" descr="tmp"/>
          <p:cNvPicPr>
            <a:picLocks noChangeAspect="1"/>
          </p:cNvPicPr>
          <p:nvPr/>
        </p:nvPicPr>
        <p:blipFill>
          <a:blip r:embed="rId2"/>
          <a:stretch>
            <a:fillRect/>
          </a:stretch>
        </p:blipFill>
        <p:spPr>
          <a:xfrm>
            <a:off x="2167731" y="1180818"/>
            <a:ext cx="13004801" cy="7391965"/>
          </a:xfrm>
          <a:prstGeom prst="rect">
            <a:avLst/>
          </a:prstGeom>
          <a:ln w="12700">
            <a:miter lim="400000"/>
          </a:ln>
        </p:spPr>
      </p:pic>
      <p:sp>
        <p:nvSpPr>
          <p:cNvPr id="496" name="Comaniciu and Meer, IEEE PAMI vol. 24, no. 5, 2002"/>
          <p:cNvSpPr txBox="1"/>
          <p:nvPr/>
        </p:nvSpPr>
        <p:spPr>
          <a:xfrm>
            <a:off x="4992042" y="8652187"/>
            <a:ext cx="7356181"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Comaniciu and Meer, IEEE PAMI vol. 24, no. 5, 2002</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7EC3C-B168-0F1B-354C-F7E54F3522F7}"/>
              </a:ext>
            </a:extLst>
          </p:cNvPr>
          <p:cNvSpPr>
            <a:spLocks noGrp="1"/>
          </p:cNvSpPr>
          <p:nvPr>
            <p:ph type="title"/>
          </p:nvPr>
        </p:nvSpPr>
        <p:spPr/>
        <p:txBody>
          <a:bodyPr>
            <a:normAutofit fontScale="90000"/>
          </a:bodyPr>
          <a:lstStyle/>
          <a:p>
            <a:r>
              <a:rPr lang="en-US" sz="6600" dirty="0"/>
              <a:t>Mean Shift Color &amp; Spatial Segmentation Results:</a:t>
            </a:r>
            <a:endParaRPr lang="en-KR" dirty="0"/>
          </a:p>
        </p:txBody>
      </p:sp>
      <p:sp>
        <p:nvSpPr>
          <p:cNvPr id="3" name="Content Placeholder 2">
            <a:extLst>
              <a:ext uri="{FF2B5EF4-FFF2-40B4-BE49-F238E27FC236}">
                <a16:creationId xmlns:a16="http://schemas.microsoft.com/office/drawing/2014/main" id="{6767527B-A8C7-3EDD-3A7B-4E58C07AAE07}"/>
              </a:ext>
            </a:extLst>
          </p:cNvPr>
          <p:cNvSpPr>
            <a:spLocks noGrp="1"/>
          </p:cNvSpPr>
          <p:nvPr>
            <p:ph idx="1"/>
          </p:nvPr>
        </p:nvSpPr>
        <p:spPr/>
        <p:txBody>
          <a:bodyPr/>
          <a:lstStyle/>
          <a:p>
            <a:endParaRPr lang="en-KR"/>
          </a:p>
        </p:txBody>
      </p:sp>
      <p:pic>
        <p:nvPicPr>
          <p:cNvPr id="500" name="negoiu_s" descr="negoiu_s"/>
          <p:cNvPicPr>
            <a:picLocks noChangeAspect="1"/>
          </p:cNvPicPr>
          <p:nvPr/>
        </p:nvPicPr>
        <p:blipFill>
          <a:blip r:embed="rId2"/>
          <a:stretch>
            <a:fillRect/>
          </a:stretch>
        </p:blipFill>
        <p:spPr>
          <a:xfrm>
            <a:off x="9005412" y="5525201"/>
            <a:ext cx="5301263" cy="3623734"/>
          </a:xfrm>
          <a:prstGeom prst="rect">
            <a:avLst/>
          </a:prstGeom>
          <a:ln w="12700">
            <a:miter lim="400000"/>
          </a:ln>
        </p:spPr>
      </p:pic>
      <p:pic>
        <p:nvPicPr>
          <p:cNvPr id="501" name="campus" descr="campus"/>
          <p:cNvPicPr>
            <a:picLocks noChangeAspect="1"/>
          </p:cNvPicPr>
          <p:nvPr/>
        </p:nvPicPr>
        <p:blipFill>
          <a:blip r:embed="rId3"/>
          <a:stretch>
            <a:fillRect/>
          </a:stretch>
        </p:blipFill>
        <p:spPr>
          <a:xfrm>
            <a:off x="3033588" y="1806642"/>
            <a:ext cx="5310294" cy="3413761"/>
          </a:xfrm>
          <a:prstGeom prst="rect">
            <a:avLst/>
          </a:prstGeom>
          <a:ln w="12700">
            <a:miter lim="400000"/>
          </a:ln>
        </p:spPr>
      </p:pic>
      <p:pic>
        <p:nvPicPr>
          <p:cNvPr id="502" name="campus_s" descr="campus_s"/>
          <p:cNvPicPr>
            <a:picLocks noChangeAspect="1"/>
          </p:cNvPicPr>
          <p:nvPr/>
        </p:nvPicPr>
        <p:blipFill>
          <a:blip r:embed="rId4"/>
          <a:stretch>
            <a:fillRect/>
          </a:stretch>
        </p:blipFill>
        <p:spPr>
          <a:xfrm>
            <a:off x="8982833" y="1813415"/>
            <a:ext cx="5310295" cy="3413761"/>
          </a:xfrm>
          <a:prstGeom prst="rect">
            <a:avLst/>
          </a:prstGeom>
          <a:ln w="12700">
            <a:miter lim="400000"/>
          </a:ln>
        </p:spPr>
      </p:pic>
      <p:pic>
        <p:nvPicPr>
          <p:cNvPr id="503" name="negoiu" descr="negoiu"/>
          <p:cNvPicPr>
            <a:picLocks noChangeAspect="1"/>
          </p:cNvPicPr>
          <p:nvPr/>
        </p:nvPicPr>
        <p:blipFill>
          <a:blip r:embed="rId5"/>
          <a:stretch>
            <a:fillRect/>
          </a:stretch>
        </p:blipFill>
        <p:spPr>
          <a:xfrm>
            <a:off x="3053909" y="5525201"/>
            <a:ext cx="5303521" cy="3623734"/>
          </a:xfrm>
          <a:prstGeom prst="rect">
            <a:avLst/>
          </a:prstGeom>
          <a:ln w="12700">
            <a:miter lim="400000"/>
          </a:ln>
        </p:spPr>
      </p:pic>
      <p:sp>
        <p:nvSpPr>
          <p:cNvPr id="504" name="http://www.caip.rutgers.edu/~comanici/MSPAMI/msPamiResults.html"/>
          <p:cNvSpPr txBox="1"/>
          <p:nvPr/>
        </p:nvSpPr>
        <p:spPr>
          <a:xfrm>
            <a:off x="3918030" y="9132818"/>
            <a:ext cx="9504205"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http://www.caip.rutgers.edu/~comanici/MSPAMI/msPamiResults.html</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499E-7260-3747-D801-7FD529AE4F59}"/>
              </a:ext>
            </a:extLst>
          </p:cNvPr>
          <p:cNvSpPr>
            <a:spLocks noGrp="1"/>
          </p:cNvSpPr>
          <p:nvPr>
            <p:ph type="title"/>
          </p:nvPr>
        </p:nvSpPr>
        <p:spPr/>
        <p:txBody>
          <a:bodyPr>
            <a:normAutofit fontScale="90000"/>
          </a:bodyPr>
          <a:lstStyle/>
          <a:p>
            <a:r>
              <a:rPr lang="en-US" sz="6600" dirty="0"/>
              <a:t>Mean Shift Color &amp; Spatial Segmentation Results:</a:t>
            </a:r>
            <a:endParaRPr lang="en-KR" dirty="0"/>
          </a:p>
        </p:txBody>
      </p:sp>
      <p:sp>
        <p:nvSpPr>
          <p:cNvPr id="3" name="Content Placeholder 2">
            <a:extLst>
              <a:ext uri="{FF2B5EF4-FFF2-40B4-BE49-F238E27FC236}">
                <a16:creationId xmlns:a16="http://schemas.microsoft.com/office/drawing/2014/main" id="{CB2A978C-AA1D-BB4C-379D-1D6A655D39E7}"/>
              </a:ext>
            </a:extLst>
          </p:cNvPr>
          <p:cNvSpPr>
            <a:spLocks noGrp="1"/>
          </p:cNvSpPr>
          <p:nvPr>
            <p:ph idx="1"/>
          </p:nvPr>
        </p:nvSpPr>
        <p:spPr/>
        <p:txBody>
          <a:bodyPr/>
          <a:lstStyle/>
          <a:p>
            <a:endParaRPr lang="en-KR"/>
          </a:p>
        </p:txBody>
      </p:sp>
      <p:pic>
        <p:nvPicPr>
          <p:cNvPr id="508" name="tmp" descr="tmp"/>
          <p:cNvPicPr>
            <a:picLocks noChangeAspect="1"/>
          </p:cNvPicPr>
          <p:nvPr/>
        </p:nvPicPr>
        <p:blipFill>
          <a:blip r:embed="rId2"/>
          <a:stretch>
            <a:fillRect/>
          </a:stretch>
        </p:blipFill>
        <p:spPr>
          <a:xfrm>
            <a:off x="3766619" y="1817086"/>
            <a:ext cx="9807024" cy="4017717"/>
          </a:xfrm>
          <a:prstGeom prst="rect">
            <a:avLst/>
          </a:prstGeom>
          <a:ln w="12700">
            <a:miter lim="400000"/>
          </a:ln>
        </p:spPr>
      </p:pic>
      <p:pic>
        <p:nvPicPr>
          <p:cNvPr id="509" name="tmp" descr="tmp"/>
          <p:cNvPicPr>
            <a:picLocks noChangeAspect="1"/>
          </p:cNvPicPr>
          <p:nvPr/>
        </p:nvPicPr>
        <p:blipFill>
          <a:blip r:embed="rId3"/>
          <a:stretch>
            <a:fillRect/>
          </a:stretch>
        </p:blipFill>
        <p:spPr>
          <a:xfrm>
            <a:off x="3807671" y="5899722"/>
            <a:ext cx="9724920" cy="3718712"/>
          </a:xfrm>
          <a:prstGeom prst="rect">
            <a:avLst/>
          </a:prstGeom>
          <a:ln w="12700">
            <a:miter lim="400000"/>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 name="A different way"/>
          <p:cNvSpPr txBox="1">
            <a:spLocks noGrp="1"/>
          </p:cNvSpPr>
          <p:nvPr>
            <p:ph type="title"/>
          </p:nvPr>
        </p:nvSpPr>
        <p:spPr/>
        <p:txBody>
          <a:bodyPr/>
          <a:lstStyle/>
          <a:p>
            <a:r>
              <a:rPr lang="en-US"/>
              <a:t>A different way</a:t>
            </a:r>
          </a:p>
        </p:txBody>
      </p:sp>
      <p:sp>
        <p:nvSpPr>
          <p:cNvPr id="511" name="Clustering…"/>
          <p:cNvSpPr txBox="1">
            <a:spLocks noGrp="1"/>
          </p:cNvSpPr>
          <p:nvPr>
            <p:ph idx="1"/>
          </p:nvPr>
        </p:nvSpPr>
        <p:spPr/>
        <p:txBody>
          <a:bodyPr/>
          <a:lstStyle/>
          <a:p>
            <a:r>
              <a:rPr lang="en-US"/>
              <a:t>Clustering</a:t>
            </a:r>
          </a:p>
          <a:p>
            <a:pPr lvl="1"/>
            <a:r>
              <a:rPr lang="en-US"/>
              <a:t>grouping pixels</a:t>
            </a:r>
          </a:p>
          <a:p>
            <a:r>
              <a:rPr lang="en-US"/>
              <a:t>Cutting</a:t>
            </a:r>
          </a:p>
          <a:p>
            <a:pPr lvl="1"/>
            <a:r>
              <a:rPr lang="en-US"/>
              <a:t>connecting similar pixels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EDB9D8-3295-EA50-5563-F957FCF6C17F}"/>
              </a:ext>
            </a:extLst>
          </p:cNvPr>
          <p:cNvSpPr>
            <a:spLocks noGrp="1"/>
          </p:cNvSpPr>
          <p:nvPr>
            <p:ph type="title"/>
          </p:nvPr>
        </p:nvSpPr>
        <p:spPr/>
        <p:txBody>
          <a:bodyPr/>
          <a:lstStyle/>
          <a:p>
            <a:r>
              <a:rPr lang="en-US" sz="6600" dirty="0"/>
              <a:t>Graph-Theoretic Image Segmentation</a:t>
            </a:r>
            <a:endParaRPr lang="en-KR" dirty="0"/>
          </a:p>
        </p:txBody>
      </p:sp>
      <p:sp>
        <p:nvSpPr>
          <p:cNvPr id="514" name="Build a weighted graph G=(V,E) from image"/>
          <p:cNvSpPr txBox="1">
            <a:spLocks noGrp="1"/>
          </p:cNvSpPr>
          <p:nvPr>
            <p:ph idx="1"/>
          </p:nvPr>
        </p:nvSpPr>
        <p:spPr/>
        <p:txBody>
          <a:bodyPr/>
          <a:lstStyle/>
          <a:p>
            <a:r>
              <a:rPr lang="en-US"/>
              <a:t>Build a weighted graph G=(V,E) from image</a:t>
            </a:r>
          </a:p>
        </p:txBody>
      </p:sp>
      <p:pic>
        <p:nvPicPr>
          <p:cNvPr id="516" name="base_dive2" descr="base_dive2"/>
          <p:cNvPicPr>
            <a:picLocks noChangeAspect="1"/>
          </p:cNvPicPr>
          <p:nvPr/>
        </p:nvPicPr>
        <p:blipFill>
          <a:blip r:embed="rId2"/>
          <a:stretch>
            <a:fillRect/>
          </a:stretch>
        </p:blipFill>
        <p:spPr>
          <a:xfrm>
            <a:off x="2709598" y="2851574"/>
            <a:ext cx="6719147" cy="4727787"/>
          </a:xfrm>
          <a:prstGeom prst="rect">
            <a:avLst/>
          </a:prstGeom>
          <a:ln w="12700">
            <a:miter lim="400000"/>
          </a:ln>
        </p:spPr>
      </p:pic>
      <p:sp>
        <p:nvSpPr>
          <p:cNvPr id="517" name="Circle"/>
          <p:cNvSpPr/>
          <p:nvPr/>
        </p:nvSpPr>
        <p:spPr>
          <a:xfrm>
            <a:off x="7021954" y="3677920"/>
            <a:ext cx="200943" cy="207716"/>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18" name="Circle"/>
          <p:cNvSpPr/>
          <p:nvPr/>
        </p:nvSpPr>
        <p:spPr>
          <a:xfrm>
            <a:off x="7523180" y="3472462"/>
            <a:ext cx="200943" cy="205458"/>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19" name="Circle"/>
          <p:cNvSpPr/>
          <p:nvPr/>
        </p:nvSpPr>
        <p:spPr>
          <a:xfrm>
            <a:off x="6419127" y="3781778"/>
            <a:ext cx="200943" cy="207717"/>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20" name="Circle"/>
          <p:cNvSpPr/>
          <p:nvPr/>
        </p:nvSpPr>
        <p:spPr>
          <a:xfrm>
            <a:off x="7222896" y="4610382"/>
            <a:ext cx="200943" cy="205458"/>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21" name="Circle"/>
          <p:cNvSpPr/>
          <p:nvPr/>
        </p:nvSpPr>
        <p:spPr>
          <a:xfrm>
            <a:off x="8525634" y="3989493"/>
            <a:ext cx="200943" cy="207716"/>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22" name="Line"/>
          <p:cNvSpPr/>
          <p:nvPr/>
        </p:nvSpPr>
        <p:spPr>
          <a:xfrm flipV="1">
            <a:off x="6520726" y="3781778"/>
            <a:ext cx="600570" cy="103859"/>
          </a:xfrm>
          <a:prstGeom prst="line">
            <a:avLst/>
          </a:prstGeom>
          <a:ln w="101600">
            <a:solidFill>
              <a:srgbClr val="FFFF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23" name="Line"/>
          <p:cNvSpPr/>
          <p:nvPr/>
        </p:nvSpPr>
        <p:spPr>
          <a:xfrm flipV="1">
            <a:off x="7121295" y="3576320"/>
            <a:ext cx="501228" cy="205459"/>
          </a:xfrm>
          <a:prstGeom prst="line">
            <a:avLst/>
          </a:prstGeom>
          <a:ln w="101600">
            <a:solidFill>
              <a:srgbClr val="FFFF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24" name="Line"/>
          <p:cNvSpPr/>
          <p:nvPr/>
        </p:nvSpPr>
        <p:spPr>
          <a:xfrm>
            <a:off x="7121296" y="3781777"/>
            <a:ext cx="200943" cy="1034064"/>
          </a:xfrm>
          <a:prstGeom prst="line">
            <a:avLst/>
          </a:prstGeom>
          <a:ln w="25400">
            <a:solidFill>
              <a:srgbClr val="FFFF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25" name="Line"/>
          <p:cNvSpPr/>
          <p:nvPr/>
        </p:nvSpPr>
        <p:spPr>
          <a:xfrm>
            <a:off x="7622522" y="3576320"/>
            <a:ext cx="1004713" cy="517032"/>
          </a:xfrm>
          <a:prstGeom prst="line">
            <a:avLst/>
          </a:prstGeom>
          <a:ln w="25400">
            <a:solidFill>
              <a:srgbClr val="FFFF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26" name="Circle"/>
          <p:cNvSpPr/>
          <p:nvPr/>
        </p:nvSpPr>
        <p:spPr>
          <a:xfrm>
            <a:off x="6419127" y="4506525"/>
            <a:ext cx="200943" cy="207717"/>
          </a:xfrm>
          <a:prstGeom prst="ellipse">
            <a:avLst/>
          </a:prstGeom>
          <a:solidFill>
            <a:srgbClr val="FFFF00"/>
          </a:solidFill>
          <a:ln w="12700">
            <a:solidFill>
              <a:srgbClr val="FFFF00"/>
            </a:solidFill>
          </a:ln>
        </p:spPr>
        <p:txBody>
          <a:bodyPr lIns="50800" tIns="50800" rIns="50800" bIns="50800" anchor="ctr"/>
          <a:lstStyle/>
          <a:p>
            <a:pPr>
              <a:defRPr sz="2400">
                <a:solidFill>
                  <a:srgbClr val="FFFFFF"/>
                </a:solidFill>
              </a:defRPr>
            </a:pPr>
            <a:endParaRPr sz="2400"/>
          </a:p>
        </p:txBody>
      </p:sp>
      <p:sp>
        <p:nvSpPr>
          <p:cNvPr id="527" name="Line"/>
          <p:cNvSpPr/>
          <p:nvPr/>
        </p:nvSpPr>
        <p:spPr>
          <a:xfrm>
            <a:off x="6520727" y="3885635"/>
            <a:ext cx="1" cy="724748"/>
          </a:xfrm>
          <a:prstGeom prst="line">
            <a:avLst/>
          </a:prstGeom>
          <a:ln w="101600">
            <a:solidFill>
              <a:srgbClr val="FFFF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28" name="V: image pixels…"/>
          <p:cNvSpPr txBox="1"/>
          <p:nvPr/>
        </p:nvSpPr>
        <p:spPr>
          <a:xfrm>
            <a:off x="9591304" y="3216958"/>
            <a:ext cx="5418668" cy="20621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404812" indent="-404812">
              <a:spcBef>
                <a:spcPts val="1600"/>
              </a:spcBef>
              <a:defRPr sz="3800"/>
            </a:pPr>
            <a:r>
              <a:rPr sz="3800"/>
              <a:t>V:	image pixels</a:t>
            </a:r>
          </a:p>
          <a:p>
            <a:pPr marL="404812" indent="-404812">
              <a:spcBef>
                <a:spcPts val="1600"/>
              </a:spcBef>
              <a:defRPr sz="3800"/>
            </a:pPr>
            <a:r>
              <a:rPr sz="3800"/>
              <a:t>E:	connections between pairs of nearby pixels</a:t>
            </a:r>
          </a:p>
        </p:txBody>
      </p:sp>
      <p:sp>
        <p:nvSpPr>
          <p:cNvPr id="529" name="Segmentation = graph partition"/>
          <p:cNvSpPr txBox="1"/>
          <p:nvPr/>
        </p:nvSpPr>
        <p:spPr>
          <a:xfrm>
            <a:off x="4654818" y="8402760"/>
            <a:ext cx="8877431" cy="872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lvl1pPr>
          </a:lstStyle>
          <a:p>
            <a:r>
              <a:t>Segmentation = graph partition</a:t>
            </a:r>
          </a:p>
        </p:txBody>
      </p:sp>
      <p:pic>
        <p:nvPicPr>
          <p:cNvPr id="530" name="Image" descr="Image"/>
          <p:cNvPicPr>
            <a:picLocks noChangeAspect="1"/>
          </p:cNvPicPr>
          <p:nvPr/>
        </p:nvPicPr>
        <p:blipFill>
          <a:blip r:embed="rId3"/>
          <a:stretch>
            <a:fillRect/>
          </a:stretch>
        </p:blipFill>
        <p:spPr>
          <a:xfrm>
            <a:off x="10448149" y="6221448"/>
            <a:ext cx="3429001" cy="1587501"/>
          </a:xfrm>
          <a:prstGeom prst="rect">
            <a:avLst/>
          </a:prstGeom>
          <a:ln w="12700">
            <a:miter lim="400000"/>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631FA-DBF1-AEC7-569D-59B9A404B217}"/>
              </a:ext>
            </a:extLst>
          </p:cNvPr>
          <p:cNvSpPr>
            <a:spLocks noGrp="1"/>
          </p:cNvSpPr>
          <p:nvPr>
            <p:ph type="title"/>
          </p:nvPr>
        </p:nvSpPr>
        <p:spPr/>
        <p:txBody>
          <a:bodyPr/>
          <a:lstStyle/>
          <a:p>
            <a:r>
              <a:rPr lang="en-US" dirty="0"/>
              <a:t>A “simple” segmentation problem</a:t>
            </a:r>
            <a:endParaRPr lang="en-KR" dirty="0"/>
          </a:p>
        </p:txBody>
      </p:sp>
      <p:sp>
        <p:nvSpPr>
          <p:cNvPr id="3" name="Content Placeholder 2">
            <a:extLst>
              <a:ext uri="{FF2B5EF4-FFF2-40B4-BE49-F238E27FC236}">
                <a16:creationId xmlns:a16="http://schemas.microsoft.com/office/drawing/2014/main" id="{9883EFE2-E80C-FD8F-7199-7B6095C5BF4A}"/>
              </a:ext>
            </a:extLst>
          </p:cNvPr>
          <p:cNvSpPr>
            <a:spLocks noGrp="1"/>
          </p:cNvSpPr>
          <p:nvPr>
            <p:ph idx="1"/>
          </p:nvPr>
        </p:nvSpPr>
        <p:spPr/>
        <p:txBody>
          <a:bodyPr/>
          <a:lstStyle/>
          <a:p>
            <a:endParaRPr lang="en-KR"/>
          </a:p>
        </p:txBody>
      </p:sp>
      <p:sp>
        <p:nvSpPr>
          <p:cNvPr id="219" name="5"/>
          <p:cNvSpPr txBox="1"/>
          <p:nvPr/>
        </p:nvSpPr>
        <p:spPr>
          <a:xfrm>
            <a:off x="11487838" y="8692304"/>
            <a:ext cx="3034454"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800"/>
            </a:lvl1pPr>
          </a:lstStyle>
          <a:p>
            <a:r>
              <a:t>5</a:t>
            </a:r>
          </a:p>
        </p:txBody>
      </p:sp>
      <p:pic>
        <p:nvPicPr>
          <p:cNvPr id="220" name="image.png" descr="image.png"/>
          <p:cNvPicPr>
            <a:picLocks noChangeAspect="1"/>
          </p:cNvPicPr>
          <p:nvPr/>
        </p:nvPicPr>
        <p:blipFill>
          <a:blip r:embed="rId2"/>
          <a:srcRect l="32875" t="66387" r="58724" b="22413"/>
          <a:stretch>
            <a:fillRect/>
          </a:stretch>
        </p:blipFill>
        <p:spPr>
          <a:xfrm>
            <a:off x="5744050" y="2709332"/>
            <a:ext cx="5093548" cy="5093548"/>
          </a:xfrm>
          <a:prstGeom prst="rect">
            <a:avLst/>
          </a:prstGeom>
          <a:ln w="12700">
            <a:miter lim="400000"/>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Graphs Representations"/>
          <p:cNvSpPr txBox="1">
            <a:spLocks noGrp="1"/>
          </p:cNvSpPr>
          <p:nvPr>
            <p:ph type="title"/>
          </p:nvPr>
        </p:nvSpPr>
        <p:spPr/>
        <p:txBody>
          <a:bodyPr/>
          <a:lstStyle/>
          <a:p>
            <a:r>
              <a:rPr lang="en-US"/>
              <a:t>Graphs Representations</a:t>
            </a:r>
          </a:p>
        </p:txBody>
      </p:sp>
      <p:sp>
        <p:nvSpPr>
          <p:cNvPr id="4" name="Content Placeholder 3">
            <a:extLst>
              <a:ext uri="{FF2B5EF4-FFF2-40B4-BE49-F238E27FC236}">
                <a16:creationId xmlns:a16="http://schemas.microsoft.com/office/drawing/2014/main" id="{0F6031D0-4C3A-164D-9E02-93F75B333D77}"/>
              </a:ext>
            </a:extLst>
          </p:cNvPr>
          <p:cNvSpPr>
            <a:spLocks noGrp="1"/>
          </p:cNvSpPr>
          <p:nvPr>
            <p:ph idx="1"/>
          </p:nvPr>
        </p:nvSpPr>
        <p:spPr/>
        <p:txBody>
          <a:bodyPr/>
          <a:lstStyle/>
          <a:p>
            <a:endParaRPr lang="en-US"/>
          </a:p>
        </p:txBody>
      </p:sp>
      <p:sp>
        <p:nvSpPr>
          <p:cNvPr id="534" name="a"/>
          <p:cNvSpPr txBox="1"/>
          <p:nvPr/>
        </p:nvSpPr>
        <p:spPr>
          <a:xfrm>
            <a:off x="4028808" y="3369709"/>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a</a:t>
            </a:r>
          </a:p>
        </p:txBody>
      </p:sp>
      <p:sp>
        <p:nvSpPr>
          <p:cNvPr id="535" name="e"/>
          <p:cNvSpPr txBox="1"/>
          <p:nvPr/>
        </p:nvSpPr>
        <p:spPr>
          <a:xfrm>
            <a:off x="6403990" y="5171416"/>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e</a:t>
            </a:r>
          </a:p>
        </p:txBody>
      </p:sp>
      <p:sp>
        <p:nvSpPr>
          <p:cNvPr id="536" name="d"/>
          <p:cNvSpPr txBox="1"/>
          <p:nvPr/>
        </p:nvSpPr>
        <p:spPr>
          <a:xfrm>
            <a:off x="4053643" y="5997763"/>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d</a:t>
            </a:r>
          </a:p>
        </p:txBody>
      </p:sp>
      <p:sp>
        <p:nvSpPr>
          <p:cNvPr id="537" name="c"/>
          <p:cNvSpPr txBox="1"/>
          <p:nvPr/>
        </p:nvSpPr>
        <p:spPr>
          <a:xfrm>
            <a:off x="3976664" y="4692768"/>
            <a:ext cx="256480"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a:t>
            </a:r>
          </a:p>
        </p:txBody>
      </p:sp>
      <p:sp>
        <p:nvSpPr>
          <p:cNvPr id="538" name="b"/>
          <p:cNvSpPr txBox="1"/>
          <p:nvPr/>
        </p:nvSpPr>
        <p:spPr>
          <a:xfrm>
            <a:off x="6110479" y="3744501"/>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b</a:t>
            </a:r>
          </a:p>
        </p:txBody>
      </p:sp>
      <p:pic>
        <p:nvPicPr>
          <p:cNvPr id="539" name="image.pdf" descr="image.pdf"/>
          <p:cNvPicPr>
            <a:picLocks noChangeAspect="1"/>
          </p:cNvPicPr>
          <p:nvPr/>
        </p:nvPicPr>
        <p:blipFill>
          <a:blip r:embed="rId2"/>
          <a:stretch>
            <a:fillRect/>
          </a:stretch>
        </p:blipFill>
        <p:spPr>
          <a:xfrm>
            <a:off x="10187357" y="3373120"/>
            <a:ext cx="2935112" cy="3278294"/>
          </a:xfrm>
          <a:prstGeom prst="rect">
            <a:avLst/>
          </a:prstGeom>
          <a:ln w="12700">
            <a:miter lim="400000"/>
          </a:ln>
        </p:spPr>
      </p:pic>
      <p:sp>
        <p:nvSpPr>
          <p:cNvPr id="540" name="Adjacency Matrix"/>
          <p:cNvSpPr txBox="1"/>
          <p:nvPr/>
        </p:nvSpPr>
        <p:spPr>
          <a:xfrm>
            <a:off x="10431020" y="6862492"/>
            <a:ext cx="2447786"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Adjacency Matrix</a:t>
            </a:r>
          </a:p>
        </p:txBody>
      </p:sp>
      <p:sp>
        <p:nvSpPr>
          <p:cNvPr id="541" name="Oval"/>
          <p:cNvSpPr/>
          <p:nvPr/>
        </p:nvSpPr>
        <p:spPr>
          <a:xfrm>
            <a:off x="6084975" y="4427503"/>
            <a:ext cx="275450" cy="365761"/>
          </a:xfrm>
          <a:prstGeom prst="ellipse">
            <a:avLst/>
          </a:prstGeom>
          <a:solidFill>
            <a:srgbClr val="3333FF"/>
          </a:solidFill>
          <a:ln w="12700">
            <a:solidFill>
              <a:srgbClr val="FF0000"/>
            </a:solidFill>
          </a:ln>
        </p:spPr>
        <p:txBody>
          <a:bodyPr lIns="50800" tIns="50800" rIns="50800" bIns="50800" anchor="ctr"/>
          <a:lstStyle/>
          <a:p>
            <a:pPr>
              <a:defRPr sz="2400">
                <a:solidFill>
                  <a:srgbClr val="FFFFFF"/>
                </a:solidFill>
              </a:defRPr>
            </a:pPr>
            <a:endParaRPr sz="2400"/>
          </a:p>
        </p:txBody>
      </p:sp>
      <p:sp>
        <p:nvSpPr>
          <p:cNvPr id="542" name="Oval"/>
          <p:cNvSpPr/>
          <p:nvPr/>
        </p:nvSpPr>
        <p:spPr>
          <a:xfrm>
            <a:off x="6130131" y="5508978"/>
            <a:ext cx="273192" cy="365761"/>
          </a:xfrm>
          <a:prstGeom prst="ellipse">
            <a:avLst/>
          </a:prstGeom>
          <a:solidFill>
            <a:srgbClr val="3333FF"/>
          </a:solidFill>
          <a:ln w="12700">
            <a:solidFill>
              <a:srgbClr val="FF0000"/>
            </a:solidFill>
          </a:ln>
        </p:spPr>
        <p:txBody>
          <a:bodyPr lIns="50800" tIns="50800" rIns="50800" bIns="50800" anchor="ctr"/>
          <a:lstStyle/>
          <a:p>
            <a:pPr>
              <a:defRPr sz="2400">
                <a:solidFill>
                  <a:srgbClr val="FFFFFF"/>
                </a:solidFill>
              </a:defRPr>
            </a:pPr>
            <a:endParaRPr sz="2400"/>
          </a:p>
        </p:txBody>
      </p:sp>
      <p:sp>
        <p:nvSpPr>
          <p:cNvPr id="543" name="Oval"/>
          <p:cNvSpPr/>
          <p:nvPr/>
        </p:nvSpPr>
        <p:spPr>
          <a:xfrm>
            <a:off x="4547428" y="3946596"/>
            <a:ext cx="273192" cy="365761"/>
          </a:xfrm>
          <a:prstGeom prst="ellipse">
            <a:avLst/>
          </a:prstGeom>
          <a:solidFill>
            <a:srgbClr val="0000FF"/>
          </a:solidFill>
          <a:ln w="12700">
            <a:solidFill>
              <a:srgbClr val="FF0000"/>
            </a:solidFill>
          </a:ln>
        </p:spPr>
        <p:txBody>
          <a:bodyPr lIns="50800" tIns="50800" rIns="50800" bIns="50800" anchor="ctr"/>
          <a:lstStyle/>
          <a:p>
            <a:pPr>
              <a:defRPr sz="2400">
                <a:solidFill>
                  <a:srgbClr val="FFFFFF"/>
                </a:solidFill>
              </a:defRPr>
            </a:pPr>
            <a:endParaRPr sz="2400"/>
          </a:p>
        </p:txBody>
      </p:sp>
      <p:sp>
        <p:nvSpPr>
          <p:cNvPr id="544" name="Oval"/>
          <p:cNvSpPr/>
          <p:nvPr/>
        </p:nvSpPr>
        <p:spPr>
          <a:xfrm>
            <a:off x="4529366" y="5007750"/>
            <a:ext cx="273192" cy="363504"/>
          </a:xfrm>
          <a:prstGeom prst="ellipse">
            <a:avLst/>
          </a:prstGeom>
          <a:solidFill>
            <a:srgbClr val="0000FF"/>
          </a:solidFill>
          <a:ln w="12700">
            <a:solidFill>
              <a:srgbClr val="FF0000"/>
            </a:solidFill>
          </a:ln>
        </p:spPr>
        <p:txBody>
          <a:bodyPr lIns="50800" tIns="50800" rIns="50800" bIns="50800" anchor="ctr"/>
          <a:lstStyle/>
          <a:p>
            <a:pPr>
              <a:defRPr sz="2400">
                <a:solidFill>
                  <a:srgbClr val="FFFFFF"/>
                </a:solidFill>
              </a:defRPr>
            </a:pPr>
            <a:endParaRPr sz="2400"/>
          </a:p>
        </p:txBody>
      </p:sp>
      <p:sp>
        <p:nvSpPr>
          <p:cNvPr id="545" name="Oval"/>
          <p:cNvSpPr/>
          <p:nvPr/>
        </p:nvSpPr>
        <p:spPr>
          <a:xfrm>
            <a:off x="4520335" y="5992143"/>
            <a:ext cx="273192" cy="365761"/>
          </a:xfrm>
          <a:prstGeom prst="ellipse">
            <a:avLst/>
          </a:prstGeom>
          <a:solidFill>
            <a:srgbClr val="0000FF"/>
          </a:solidFill>
          <a:ln w="12700">
            <a:solidFill>
              <a:srgbClr val="FF0000"/>
            </a:solidFill>
          </a:ln>
        </p:spPr>
        <p:txBody>
          <a:bodyPr lIns="50800" tIns="50800" rIns="50800" bIns="50800" anchor="ctr"/>
          <a:lstStyle/>
          <a:p>
            <a:pPr>
              <a:defRPr sz="2400">
                <a:solidFill>
                  <a:srgbClr val="FFFFFF"/>
                </a:solidFill>
              </a:defRPr>
            </a:pPr>
            <a:endParaRPr sz="2400"/>
          </a:p>
        </p:txBody>
      </p:sp>
      <p:sp>
        <p:nvSpPr>
          <p:cNvPr id="546" name="Line"/>
          <p:cNvSpPr/>
          <p:nvPr/>
        </p:nvSpPr>
        <p:spPr>
          <a:xfrm>
            <a:off x="4804815" y="4140765"/>
            <a:ext cx="1286934" cy="365761"/>
          </a:xfrm>
          <a:prstGeom prst="line">
            <a:avLst/>
          </a:prstGeom>
          <a:ln w="127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47" name="Line"/>
          <p:cNvSpPr/>
          <p:nvPr/>
        </p:nvSpPr>
        <p:spPr>
          <a:xfrm>
            <a:off x="4795784" y="4170115"/>
            <a:ext cx="1332090" cy="1476588"/>
          </a:xfrm>
          <a:prstGeom prst="line">
            <a:avLst/>
          </a:prstGeom>
          <a:ln w="127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48" name="Line"/>
          <p:cNvSpPr/>
          <p:nvPr/>
        </p:nvSpPr>
        <p:spPr>
          <a:xfrm>
            <a:off x="4838683" y="5267395"/>
            <a:ext cx="1318543" cy="435752"/>
          </a:xfrm>
          <a:prstGeom prst="line">
            <a:avLst/>
          </a:prstGeom>
          <a:ln w="127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49" name="Line"/>
          <p:cNvSpPr/>
          <p:nvPr/>
        </p:nvSpPr>
        <p:spPr>
          <a:xfrm flipV="1">
            <a:off x="4804816" y="5757333"/>
            <a:ext cx="1341121" cy="408658"/>
          </a:xfrm>
          <a:prstGeom prst="line">
            <a:avLst/>
          </a:prstGeom>
          <a:ln w="12700">
            <a:solidFill>
              <a:srgbClr val="FF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550" name="* From Khurram Hassan-Shafique CAP5415 Computer Vision 2003"/>
          <p:cNvSpPr txBox="1"/>
          <p:nvPr/>
        </p:nvSpPr>
        <p:spPr>
          <a:xfrm>
            <a:off x="6838745" y="9246885"/>
            <a:ext cx="5437386"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From Khurram Hassan-Shafique CAP5415 Computer Vision 2003</a:t>
            </a:r>
          </a:p>
        </p:txBody>
      </p:sp>
      <p:sp>
        <p:nvSpPr>
          <p:cNvPr id="551" name="a"/>
          <p:cNvSpPr txBox="1"/>
          <p:nvPr/>
        </p:nvSpPr>
        <p:spPr>
          <a:xfrm>
            <a:off x="10267048" y="2690118"/>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a</a:t>
            </a:r>
          </a:p>
        </p:txBody>
      </p:sp>
      <p:sp>
        <p:nvSpPr>
          <p:cNvPr id="552" name="b"/>
          <p:cNvSpPr txBox="1"/>
          <p:nvPr/>
        </p:nvSpPr>
        <p:spPr>
          <a:xfrm>
            <a:off x="10797625" y="2690118"/>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b</a:t>
            </a:r>
          </a:p>
        </p:txBody>
      </p:sp>
      <p:sp>
        <p:nvSpPr>
          <p:cNvPr id="553" name="c"/>
          <p:cNvSpPr txBox="1"/>
          <p:nvPr/>
        </p:nvSpPr>
        <p:spPr>
          <a:xfrm>
            <a:off x="11359598" y="2690118"/>
            <a:ext cx="256480"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a:t>
            </a:r>
          </a:p>
        </p:txBody>
      </p:sp>
      <p:sp>
        <p:nvSpPr>
          <p:cNvPr id="554" name="d"/>
          <p:cNvSpPr txBox="1"/>
          <p:nvPr/>
        </p:nvSpPr>
        <p:spPr>
          <a:xfrm>
            <a:off x="11892647" y="2690118"/>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d</a:t>
            </a:r>
          </a:p>
        </p:txBody>
      </p:sp>
      <p:sp>
        <p:nvSpPr>
          <p:cNvPr id="555" name="e"/>
          <p:cNvSpPr txBox="1"/>
          <p:nvPr/>
        </p:nvSpPr>
        <p:spPr>
          <a:xfrm>
            <a:off x="12423225" y="2690118"/>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e</a:t>
            </a:r>
          </a:p>
        </p:txBody>
      </p:sp>
      <p:sp>
        <p:nvSpPr>
          <p:cNvPr id="556" name="a"/>
          <p:cNvSpPr txBox="1"/>
          <p:nvPr/>
        </p:nvSpPr>
        <p:spPr>
          <a:xfrm>
            <a:off x="9616807" y="3231985"/>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a</a:t>
            </a:r>
          </a:p>
        </p:txBody>
      </p:sp>
      <p:sp>
        <p:nvSpPr>
          <p:cNvPr id="557" name="b"/>
          <p:cNvSpPr txBox="1"/>
          <p:nvPr/>
        </p:nvSpPr>
        <p:spPr>
          <a:xfrm>
            <a:off x="9616807" y="3773852"/>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b</a:t>
            </a:r>
          </a:p>
        </p:txBody>
      </p:sp>
      <p:sp>
        <p:nvSpPr>
          <p:cNvPr id="558" name="c"/>
          <p:cNvSpPr txBox="1"/>
          <p:nvPr/>
        </p:nvSpPr>
        <p:spPr>
          <a:xfrm>
            <a:off x="9625624" y="4424092"/>
            <a:ext cx="256480"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c</a:t>
            </a:r>
          </a:p>
        </p:txBody>
      </p:sp>
      <p:sp>
        <p:nvSpPr>
          <p:cNvPr id="559" name="d"/>
          <p:cNvSpPr txBox="1"/>
          <p:nvPr/>
        </p:nvSpPr>
        <p:spPr>
          <a:xfrm>
            <a:off x="9616807" y="5074332"/>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d</a:t>
            </a:r>
          </a:p>
        </p:txBody>
      </p:sp>
      <p:sp>
        <p:nvSpPr>
          <p:cNvPr id="560" name="e"/>
          <p:cNvSpPr txBox="1"/>
          <p:nvPr/>
        </p:nvSpPr>
        <p:spPr>
          <a:xfrm>
            <a:off x="9616807" y="5832945"/>
            <a:ext cx="2741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1F7E3-C010-B3FA-691F-2BDF7390F651}"/>
              </a:ext>
            </a:extLst>
          </p:cNvPr>
          <p:cNvSpPr>
            <a:spLocks noGrp="1"/>
          </p:cNvSpPr>
          <p:nvPr>
            <p:ph type="title"/>
          </p:nvPr>
        </p:nvSpPr>
        <p:spPr/>
        <p:txBody>
          <a:bodyPr/>
          <a:lstStyle/>
          <a:p>
            <a:r>
              <a:rPr lang="en-US" sz="6600" dirty="0"/>
              <a:t>A Weighted Graph &amp; its Representation</a:t>
            </a:r>
            <a:endParaRPr lang="en-KR" dirty="0"/>
          </a:p>
        </p:txBody>
      </p:sp>
      <p:sp>
        <p:nvSpPr>
          <p:cNvPr id="3" name="Content Placeholder 2">
            <a:extLst>
              <a:ext uri="{FF2B5EF4-FFF2-40B4-BE49-F238E27FC236}">
                <a16:creationId xmlns:a16="http://schemas.microsoft.com/office/drawing/2014/main" id="{17A87791-E43E-BB1E-4A81-CFCF9D6E0EC4}"/>
              </a:ext>
            </a:extLst>
          </p:cNvPr>
          <p:cNvSpPr>
            <a:spLocks noGrp="1"/>
          </p:cNvSpPr>
          <p:nvPr>
            <p:ph idx="1"/>
          </p:nvPr>
        </p:nvSpPr>
        <p:spPr/>
        <p:txBody>
          <a:bodyPr/>
          <a:lstStyle/>
          <a:p>
            <a:endParaRPr lang="en-KR"/>
          </a:p>
        </p:txBody>
      </p:sp>
      <p:pic>
        <p:nvPicPr>
          <p:cNvPr id="564" name="image.pdf" descr="image.pdf"/>
          <p:cNvPicPr>
            <a:picLocks noChangeAspect="1"/>
          </p:cNvPicPr>
          <p:nvPr/>
        </p:nvPicPr>
        <p:blipFill>
          <a:blip r:embed="rId2"/>
          <a:stretch>
            <a:fillRect/>
          </a:stretch>
        </p:blipFill>
        <p:spPr>
          <a:xfrm>
            <a:off x="10085758" y="3373120"/>
            <a:ext cx="3334739" cy="3278294"/>
          </a:xfrm>
          <a:prstGeom prst="rect">
            <a:avLst/>
          </a:prstGeom>
          <a:ln w="12700">
            <a:miter lim="400000"/>
          </a:ln>
        </p:spPr>
      </p:pic>
      <p:sp>
        <p:nvSpPr>
          <p:cNvPr id="565" name="Affinity Matrix"/>
          <p:cNvSpPr txBox="1"/>
          <p:nvPr/>
        </p:nvSpPr>
        <p:spPr>
          <a:xfrm>
            <a:off x="10635041" y="2757248"/>
            <a:ext cx="1949253"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Affinity Matrix</a:t>
            </a:r>
          </a:p>
        </p:txBody>
      </p:sp>
      <p:sp>
        <p:nvSpPr>
          <p:cNvPr id="566" name="* From Khurram Hassan-Shafique CAP5415 Computer Vision 2003"/>
          <p:cNvSpPr txBox="1"/>
          <p:nvPr/>
        </p:nvSpPr>
        <p:spPr>
          <a:xfrm>
            <a:off x="6838745" y="9246885"/>
            <a:ext cx="5437386"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From Khurram Hassan-Shafique CAP5415 Computer Vision 2003</a:t>
            </a:r>
          </a:p>
        </p:txBody>
      </p:sp>
      <p:pic>
        <p:nvPicPr>
          <p:cNvPr id="567" name="image.png" descr="image.png"/>
          <p:cNvPicPr>
            <a:picLocks noChangeAspect="1"/>
          </p:cNvPicPr>
          <p:nvPr/>
        </p:nvPicPr>
        <p:blipFill>
          <a:blip r:embed="rId3"/>
          <a:stretch>
            <a:fillRect/>
          </a:stretch>
        </p:blipFill>
        <p:spPr>
          <a:xfrm>
            <a:off x="3831714" y="3497297"/>
            <a:ext cx="4226561" cy="3833708"/>
          </a:xfrm>
          <a:prstGeom prst="rect">
            <a:avLst/>
          </a:prstGeom>
          <a:ln w="12700">
            <a:miter lim="400000"/>
          </a:ln>
        </p:spPr>
      </p:pic>
      <p:sp>
        <p:nvSpPr>
          <p:cNvPr id="568" name="a"/>
          <p:cNvSpPr txBox="1"/>
          <p:nvPr/>
        </p:nvSpPr>
        <p:spPr>
          <a:xfrm>
            <a:off x="3840790" y="3832969"/>
            <a:ext cx="2885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a:t>
            </a:r>
          </a:p>
        </p:txBody>
      </p:sp>
      <p:sp>
        <p:nvSpPr>
          <p:cNvPr id="569" name="e"/>
          <p:cNvSpPr txBox="1"/>
          <p:nvPr/>
        </p:nvSpPr>
        <p:spPr>
          <a:xfrm>
            <a:off x="7073507" y="5688862"/>
            <a:ext cx="2885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e</a:t>
            </a:r>
          </a:p>
        </p:txBody>
      </p:sp>
      <p:sp>
        <p:nvSpPr>
          <p:cNvPr id="570" name="d"/>
          <p:cNvSpPr txBox="1"/>
          <p:nvPr/>
        </p:nvSpPr>
        <p:spPr>
          <a:xfrm>
            <a:off x="5206928" y="6553590"/>
            <a:ext cx="2885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d</a:t>
            </a:r>
          </a:p>
        </p:txBody>
      </p:sp>
      <p:sp>
        <p:nvSpPr>
          <p:cNvPr id="571" name="c"/>
          <p:cNvSpPr txBox="1"/>
          <p:nvPr/>
        </p:nvSpPr>
        <p:spPr>
          <a:xfrm>
            <a:off x="4792083" y="5219244"/>
            <a:ext cx="269304"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a:t>
            </a:r>
          </a:p>
        </p:txBody>
      </p:sp>
      <p:sp>
        <p:nvSpPr>
          <p:cNvPr id="572" name="b"/>
          <p:cNvSpPr txBox="1"/>
          <p:nvPr/>
        </p:nvSpPr>
        <p:spPr>
          <a:xfrm>
            <a:off x="6293760" y="4044715"/>
            <a:ext cx="2885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b</a:t>
            </a:r>
          </a:p>
        </p:txBody>
      </p:sp>
      <p:sp>
        <p:nvSpPr>
          <p:cNvPr id="573" name="6"/>
          <p:cNvSpPr txBox="1"/>
          <p:nvPr/>
        </p:nvSpPr>
        <p:spPr>
          <a:xfrm>
            <a:off x="4926117" y="6039664"/>
            <a:ext cx="288541"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6</a:t>
            </a:r>
          </a:p>
        </p:txBody>
      </p:sp>
      <p:sp>
        <p:nvSpPr>
          <p:cNvPr id="574" name="Circle"/>
          <p:cNvSpPr/>
          <p:nvPr/>
        </p:nvSpPr>
        <p:spPr>
          <a:xfrm>
            <a:off x="5003500" y="4030133"/>
            <a:ext cx="108375" cy="108374"/>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75" name="Circle"/>
          <p:cNvSpPr/>
          <p:nvPr/>
        </p:nvSpPr>
        <p:spPr>
          <a:xfrm>
            <a:off x="4872548" y="4982915"/>
            <a:ext cx="108374" cy="108374"/>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76" name="Circle"/>
          <p:cNvSpPr/>
          <p:nvPr/>
        </p:nvSpPr>
        <p:spPr>
          <a:xfrm>
            <a:off x="5735020" y="5416409"/>
            <a:ext cx="108375" cy="108375"/>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77" name="Circle"/>
          <p:cNvSpPr/>
          <p:nvPr/>
        </p:nvSpPr>
        <p:spPr>
          <a:xfrm>
            <a:off x="6620068" y="5149991"/>
            <a:ext cx="108374" cy="108374"/>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78" name="Circle"/>
          <p:cNvSpPr/>
          <p:nvPr/>
        </p:nvSpPr>
        <p:spPr>
          <a:xfrm>
            <a:off x="5879517" y="6147929"/>
            <a:ext cx="108374" cy="108374"/>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79" name="Circle"/>
          <p:cNvSpPr/>
          <p:nvPr/>
        </p:nvSpPr>
        <p:spPr>
          <a:xfrm>
            <a:off x="4822877" y="6333066"/>
            <a:ext cx="108374" cy="108374"/>
          </a:xfrm>
          <a:prstGeom prst="ellipse">
            <a:avLst/>
          </a:prstGeom>
          <a:solidFill>
            <a:srgbClr val="00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580" name="W ="/>
          <p:cNvSpPr txBox="1"/>
          <p:nvPr/>
        </p:nvSpPr>
        <p:spPr>
          <a:xfrm>
            <a:off x="8840903" y="4749212"/>
            <a:ext cx="742191"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W = </a:t>
            </a:r>
          </a:p>
        </p:txBody>
      </p:sp>
      <p:pic>
        <p:nvPicPr>
          <p:cNvPr id="581" name="Image" descr="Image"/>
          <p:cNvPicPr>
            <a:picLocks noChangeAspect="1"/>
          </p:cNvPicPr>
          <p:nvPr/>
        </p:nvPicPr>
        <p:blipFill>
          <a:blip r:embed="rId4"/>
          <a:stretch>
            <a:fillRect/>
          </a:stretch>
        </p:blipFill>
        <p:spPr>
          <a:xfrm>
            <a:off x="9895167" y="6978227"/>
            <a:ext cx="3429001" cy="1587501"/>
          </a:xfrm>
          <a:prstGeom prst="rect">
            <a:avLst/>
          </a:prstGeom>
          <a:ln w="12700">
            <a:miter lim="400000"/>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Affinity between pixels"/>
          <p:cNvSpPr txBox="1">
            <a:spLocks noGrp="1"/>
          </p:cNvSpPr>
          <p:nvPr>
            <p:ph type="title"/>
          </p:nvPr>
        </p:nvSpPr>
        <p:spPr/>
        <p:txBody>
          <a:bodyPr/>
          <a:lstStyle/>
          <a:p>
            <a:r>
              <a:rPr lang="en-US"/>
              <a:t>Affinity between pixels</a:t>
            </a:r>
          </a:p>
        </p:txBody>
      </p:sp>
      <p:sp>
        <p:nvSpPr>
          <p:cNvPr id="583" name="Similarities among pixel descriptors"/>
          <p:cNvSpPr txBox="1">
            <a:spLocks noGrp="1"/>
          </p:cNvSpPr>
          <p:nvPr>
            <p:ph idx="1"/>
          </p:nvPr>
        </p:nvSpPr>
        <p:spPr/>
        <p:txBody>
          <a:bodyPr/>
          <a:lstStyle/>
          <a:p>
            <a:r>
              <a:rPr lang="en-US"/>
              <a:t>Similarities among pixel descriptors</a:t>
            </a:r>
          </a:p>
        </p:txBody>
      </p:sp>
      <p:grpSp>
        <p:nvGrpSpPr>
          <p:cNvPr id="592" name="Group"/>
          <p:cNvGrpSpPr/>
          <p:nvPr/>
        </p:nvGrpSpPr>
        <p:grpSpPr>
          <a:xfrm>
            <a:off x="3143091" y="5418667"/>
            <a:ext cx="4985175" cy="3901441"/>
            <a:chOff x="0" y="0"/>
            <a:chExt cx="4985173" cy="3901440"/>
          </a:xfrm>
        </p:grpSpPr>
        <p:sp>
          <p:nvSpPr>
            <p:cNvPr id="585" name="Rectangle"/>
            <p:cNvSpPr/>
            <p:nvPr/>
          </p:nvSpPr>
          <p:spPr>
            <a:xfrm>
              <a:off x="0" y="0"/>
              <a:ext cx="4985174" cy="3901441"/>
            </a:xfrm>
            <a:prstGeom prst="rect">
              <a:avLst/>
            </a:prstGeom>
            <a:solidFill>
              <a:srgbClr val="BFBFBF"/>
            </a:solidFill>
            <a:ln w="12700" cap="flat">
              <a:noFill/>
              <a:miter lim="400000"/>
            </a:ln>
            <a:effectLst/>
          </p:spPr>
          <p:txBody>
            <a:bodyPr wrap="square" lIns="50800" tIns="50800" rIns="50800" bIns="50800" numCol="1" anchor="ctr">
              <a:noAutofit/>
            </a:bodyPr>
            <a:lstStyle/>
            <a:p>
              <a:pPr>
                <a:defRPr sz="2400">
                  <a:solidFill>
                    <a:srgbClr val="FFFFFF"/>
                  </a:solidFill>
                </a:defRPr>
              </a:pPr>
              <a:endParaRPr sz="2400"/>
            </a:p>
          </p:txBody>
        </p:sp>
        <p:sp>
          <p:nvSpPr>
            <p:cNvPr id="586" name="Rectangle"/>
            <p:cNvSpPr/>
            <p:nvPr/>
          </p:nvSpPr>
          <p:spPr>
            <a:xfrm>
              <a:off x="2275840" y="650239"/>
              <a:ext cx="2077156" cy="1625602"/>
            </a:xfrm>
            <a:prstGeom prst="rect">
              <a:avLst/>
            </a:prstGeom>
            <a:solidFill>
              <a:srgbClr val="33CC33"/>
            </a:solidFill>
            <a:ln w="12700" cap="flat">
              <a:noFill/>
              <a:miter lim="400000"/>
            </a:ln>
            <a:effectLst/>
          </p:spPr>
          <p:txBody>
            <a:bodyPr wrap="square" lIns="50800" tIns="50800" rIns="50800" bIns="50800" numCol="1" anchor="ctr">
              <a:noAutofit/>
            </a:bodyPr>
            <a:lstStyle/>
            <a:p>
              <a:pPr>
                <a:defRPr sz="2400">
                  <a:solidFill>
                    <a:srgbClr val="FFFFFF"/>
                  </a:solidFill>
                </a:defRPr>
              </a:pPr>
              <a:endParaRPr sz="2400"/>
            </a:p>
          </p:txBody>
        </p:sp>
        <p:sp>
          <p:nvSpPr>
            <p:cNvPr id="587" name="Circle"/>
            <p:cNvSpPr/>
            <p:nvPr/>
          </p:nvSpPr>
          <p:spPr>
            <a:xfrm>
              <a:off x="2817706" y="866986"/>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88" name="Circle"/>
            <p:cNvSpPr/>
            <p:nvPr/>
          </p:nvSpPr>
          <p:spPr>
            <a:xfrm>
              <a:off x="2709333" y="1733973"/>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89" name="Circle"/>
            <p:cNvSpPr/>
            <p:nvPr/>
          </p:nvSpPr>
          <p:spPr>
            <a:xfrm>
              <a:off x="1625600" y="2059093"/>
              <a:ext cx="216747" cy="216747"/>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90" name="Line"/>
            <p:cNvSpPr/>
            <p:nvPr/>
          </p:nvSpPr>
          <p:spPr>
            <a:xfrm flipH="1">
              <a:off x="2817706" y="1083733"/>
              <a:ext cx="108375" cy="650241"/>
            </a:xfrm>
            <a:prstGeom prst="line">
              <a:avLst/>
            </a:prstGeom>
            <a:noFill/>
            <a:ln w="1016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591" name="Line"/>
            <p:cNvSpPr/>
            <p:nvPr/>
          </p:nvSpPr>
          <p:spPr>
            <a:xfrm flipH="1">
              <a:off x="1810737" y="1842346"/>
              <a:ext cx="898597" cy="248357"/>
            </a:xfrm>
            <a:prstGeom prst="line">
              <a:avLst/>
            </a:prstGeom>
            <a:noFill/>
            <a:ln w="254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grpSp>
      <p:grpSp>
        <p:nvGrpSpPr>
          <p:cNvPr id="600" name="Group"/>
          <p:cNvGrpSpPr/>
          <p:nvPr/>
        </p:nvGrpSpPr>
        <p:grpSpPr>
          <a:xfrm>
            <a:off x="8886878" y="5418667"/>
            <a:ext cx="4985175" cy="3901441"/>
            <a:chOff x="0" y="0"/>
            <a:chExt cx="4985173" cy="3901440"/>
          </a:xfrm>
        </p:grpSpPr>
        <p:sp>
          <p:nvSpPr>
            <p:cNvPr id="593" name="Rectangle"/>
            <p:cNvSpPr/>
            <p:nvPr/>
          </p:nvSpPr>
          <p:spPr>
            <a:xfrm>
              <a:off x="0" y="0"/>
              <a:ext cx="4985174" cy="3901441"/>
            </a:xfrm>
            <a:prstGeom prst="rect">
              <a:avLst/>
            </a:prstGeom>
            <a:solidFill>
              <a:srgbClr val="BFBFBF"/>
            </a:solidFill>
            <a:ln w="12700" cap="flat">
              <a:solidFill>
                <a:srgbClr val="FFFFFF"/>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594" name="Rectangle"/>
            <p:cNvSpPr/>
            <p:nvPr/>
          </p:nvSpPr>
          <p:spPr>
            <a:xfrm>
              <a:off x="2275840" y="650239"/>
              <a:ext cx="2077156" cy="1625602"/>
            </a:xfrm>
            <a:prstGeom prst="rect">
              <a:avLst/>
            </a:prstGeom>
            <a:no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595" name="Circle"/>
            <p:cNvSpPr/>
            <p:nvPr/>
          </p:nvSpPr>
          <p:spPr>
            <a:xfrm>
              <a:off x="2709333" y="975360"/>
              <a:ext cx="216748" cy="216747"/>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96" name="Circle"/>
            <p:cNvSpPr/>
            <p:nvPr/>
          </p:nvSpPr>
          <p:spPr>
            <a:xfrm>
              <a:off x="2600960" y="1842346"/>
              <a:ext cx="216747"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97" name="Circle"/>
            <p:cNvSpPr/>
            <p:nvPr/>
          </p:nvSpPr>
          <p:spPr>
            <a:xfrm>
              <a:off x="1517226" y="2167466"/>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598" name="Line"/>
            <p:cNvSpPr/>
            <p:nvPr/>
          </p:nvSpPr>
          <p:spPr>
            <a:xfrm flipH="1">
              <a:off x="2709333" y="1192106"/>
              <a:ext cx="108374" cy="650241"/>
            </a:xfrm>
            <a:prstGeom prst="line">
              <a:avLst/>
            </a:prstGeom>
            <a:noFill/>
            <a:ln w="1016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599" name="Line"/>
            <p:cNvSpPr/>
            <p:nvPr/>
          </p:nvSpPr>
          <p:spPr>
            <a:xfrm flipH="1">
              <a:off x="1702364" y="1950720"/>
              <a:ext cx="898597" cy="248356"/>
            </a:xfrm>
            <a:prstGeom prst="line">
              <a:avLst/>
            </a:prstGeom>
            <a:noFill/>
            <a:ln w="1016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grpSp>
      <mc:AlternateContent xmlns:mc="http://schemas.openxmlformats.org/markup-compatibility/2006" xmlns:a14="http://schemas.microsoft.com/office/drawing/2010/main">
        <mc:Choice Requires="a14">
          <p:sp>
            <p:nvSpPr>
              <p:cNvPr id="601" name="Wij = exp(-|| zi – zj ||2 / s2)"/>
              <p:cNvSpPr txBox="1"/>
              <p:nvPr/>
            </p:nvSpPr>
            <p:spPr>
              <a:xfrm>
                <a:off x="5290735" y="2302861"/>
                <a:ext cx="5903219" cy="1579022"/>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wrap="none" lIns="50800" tIns="50800" rIns="50800" bIns="50800" anchor="ctr">
                <a:spAutoFit/>
              </a:bodyPr>
              <a:lstStyle/>
              <a:p>
                <a:pPr>
                  <a:defRPr sz="4200"/>
                </a:pPr>
                <a14:m>
                  <m:oMathPara xmlns:m="http://schemas.openxmlformats.org/officeDocument/2006/math">
                    <m:oMathParaPr>
                      <m:jc m:val="centerGroup"/>
                    </m:oMathParaPr>
                    <m:oMath xmlns:m="http://schemas.openxmlformats.org/officeDocument/2006/math">
                      <m:sSub>
                        <m:sSubPr>
                          <m:ctrlPr>
                            <a:rPr lang="en-US" sz="4200" b="0" i="1" dirty="0" smtClean="0">
                              <a:latin typeface="Cambria Math" panose="02040503050406030204" pitchFamily="18" charset="0"/>
                            </a:rPr>
                          </m:ctrlPr>
                        </m:sSubPr>
                        <m:e>
                          <m:r>
                            <a:rPr lang="en-US" sz="4200" i="1" dirty="0" smtClean="0">
                              <a:latin typeface="Cambria Math" panose="02040503050406030204" pitchFamily="18" charset="0"/>
                            </a:rPr>
                            <m:t>𝑊</m:t>
                          </m:r>
                        </m:e>
                        <m:sub>
                          <m:r>
                            <a:rPr lang="en-US" sz="4200" i="1" dirty="0" smtClean="0">
                              <a:latin typeface="Cambria Math" panose="02040503050406030204" pitchFamily="18" charset="0"/>
                            </a:rPr>
                            <m:t>𝑖𝑗</m:t>
                          </m:r>
                        </m:sub>
                      </m:sSub>
                      <m:r>
                        <a:rPr lang="en-US" sz="4200" i="1" dirty="0">
                          <a:latin typeface="Cambria Math" panose="02040503050406030204" pitchFamily="18" charset="0"/>
                        </a:rPr>
                        <m:t> =</m:t>
                      </m:r>
                      <m:func>
                        <m:funcPr>
                          <m:ctrlPr>
                            <a:rPr lang="en-US" sz="4200" i="1" dirty="0">
                              <a:latin typeface="Cambria Math" panose="02040503050406030204" pitchFamily="18" charset="0"/>
                            </a:rPr>
                          </m:ctrlPr>
                        </m:funcPr>
                        <m:fName>
                          <m:r>
                            <m:rPr>
                              <m:sty m:val="p"/>
                            </m:rPr>
                            <a:rPr lang="en-US" sz="4200" i="0" dirty="0" err="1">
                              <a:latin typeface="Cambria Math" panose="02040503050406030204" pitchFamily="18" charset="0"/>
                            </a:rPr>
                            <m:t>exp</m:t>
                          </m:r>
                        </m:fName>
                        <m:e>
                          <m:d>
                            <m:dPr>
                              <m:ctrlPr>
                                <a:rPr lang="en-US" sz="4200" i="1" dirty="0">
                                  <a:latin typeface="Cambria Math" panose="02040503050406030204" pitchFamily="18" charset="0"/>
                                </a:rPr>
                              </m:ctrlPr>
                            </m:dPr>
                            <m:e>
                              <m:r>
                                <a:rPr lang="en-US" sz="4200" b="0" i="1" dirty="0" smtClean="0">
                                  <a:latin typeface="Cambria Math" panose="02040503050406030204" pitchFamily="18" charset="0"/>
                                </a:rPr>
                                <m:t>−</m:t>
                              </m:r>
                              <m:f>
                                <m:fPr>
                                  <m:ctrlPr>
                                    <a:rPr lang="en-US" sz="4200" b="0" i="1" dirty="0" smtClean="0">
                                      <a:latin typeface="Cambria Math" panose="02040503050406030204" pitchFamily="18" charset="0"/>
                                    </a:rPr>
                                  </m:ctrlPr>
                                </m:fPr>
                                <m:num>
                                  <m:sSup>
                                    <m:sSupPr>
                                      <m:ctrlPr>
                                        <a:rPr lang="en-US" sz="4200" b="0" i="1" dirty="0" smtClean="0">
                                          <a:latin typeface="Cambria Math" panose="02040503050406030204" pitchFamily="18" charset="0"/>
                                        </a:rPr>
                                      </m:ctrlPr>
                                    </m:sSupPr>
                                    <m:e>
                                      <m:d>
                                        <m:dPr>
                                          <m:begChr m:val="‖"/>
                                          <m:endChr m:val="‖"/>
                                          <m:ctrlPr>
                                            <a:rPr lang="en-US" sz="4200" i="1" dirty="0" smtClean="0">
                                              <a:latin typeface="Cambria Math" panose="02040503050406030204" pitchFamily="18" charset="0"/>
                                            </a:rPr>
                                          </m:ctrlPr>
                                        </m:dPr>
                                        <m:e>
                                          <m:sSub>
                                            <m:sSubPr>
                                              <m:ctrlPr>
                                                <a:rPr lang="en-US" b="1" i="1" dirty="0">
                                                  <a:latin typeface="Cambria Math" panose="02040503050406030204" pitchFamily="18" charset="0"/>
                                                </a:rPr>
                                              </m:ctrlPr>
                                            </m:sSubPr>
                                            <m:e>
                                              <m:r>
                                                <a:rPr lang="en-US" dirty="0" err="1">
                                                  <a:latin typeface="Cambria Math" panose="02040503050406030204" pitchFamily="18" charset="0"/>
                                                </a:rPr>
                                                <m:t>𝑧</m:t>
                                              </m:r>
                                            </m:e>
                                            <m:sub>
                                              <m:r>
                                                <a:rPr lang="en-US" dirty="0" err="1">
                                                  <a:latin typeface="Cambria Math" panose="02040503050406030204" pitchFamily="18" charset="0"/>
                                                </a:rPr>
                                                <m:t>𝑖</m:t>
                                              </m:r>
                                            </m:sub>
                                          </m:sSub>
                                          <m:r>
                                            <a:rPr lang="en-US" dirty="0">
                                              <a:latin typeface="Cambria Math" panose="02040503050406030204" pitchFamily="18" charset="0"/>
                                            </a:rPr>
                                            <m:t>–</m:t>
                                          </m:r>
                                          <m:sSub>
                                            <m:sSubPr>
                                              <m:ctrlPr>
                                                <a:rPr lang="en-US" b="1" i="1" dirty="0">
                                                  <a:latin typeface="Cambria Math" panose="02040503050406030204" pitchFamily="18" charset="0"/>
                                                </a:rPr>
                                              </m:ctrlPr>
                                            </m:sSubPr>
                                            <m:e>
                                              <m:r>
                                                <a:rPr lang="en-US" dirty="0" err="1">
                                                  <a:latin typeface="Cambria Math" panose="02040503050406030204" pitchFamily="18" charset="0"/>
                                                </a:rPr>
                                                <m:t>𝑧</m:t>
                                              </m:r>
                                            </m:e>
                                            <m:sub>
                                              <m:r>
                                                <a:rPr lang="en-US" dirty="0" err="1">
                                                  <a:latin typeface="Cambria Math" panose="02040503050406030204" pitchFamily="18" charset="0"/>
                                                </a:rPr>
                                                <m:t>𝑗</m:t>
                                              </m:r>
                                            </m:sub>
                                          </m:sSub>
                                        </m:e>
                                      </m:d>
                                    </m:e>
                                    <m:sup>
                                      <m:r>
                                        <a:rPr lang="en-US" sz="4200" b="0" i="1" dirty="0" smtClean="0">
                                          <a:latin typeface="Cambria Math" panose="02040503050406030204" pitchFamily="18" charset="0"/>
                                        </a:rPr>
                                        <m:t>2</m:t>
                                      </m:r>
                                    </m:sup>
                                  </m:sSup>
                                </m:num>
                                <m:den>
                                  <m:sSup>
                                    <m:sSupPr>
                                      <m:ctrlPr>
                                        <a:rPr lang="en-US" sz="4200" b="0" i="1" dirty="0" smtClean="0">
                                          <a:latin typeface="Cambria Math" panose="02040503050406030204" pitchFamily="18" charset="0"/>
                                          <a:ea typeface="Cambria Math" panose="02040503050406030204" pitchFamily="18" charset="0"/>
                                        </a:rPr>
                                      </m:ctrlPr>
                                    </m:sSupPr>
                                    <m:e>
                                      <m:r>
                                        <a:rPr lang="en-US" sz="4200" b="0" i="1" dirty="0" smtClean="0">
                                          <a:latin typeface="Cambria Math" panose="02040503050406030204" pitchFamily="18" charset="0"/>
                                          <a:ea typeface="Cambria Math" panose="02040503050406030204" pitchFamily="18" charset="0"/>
                                        </a:rPr>
                                        <m:t>𝜎</m:t>
                                      </m:r>
                                    </m:e>
                                    <m:sup>
                                      <m:r>
                                        <a:rPr lang="en-US" sz="4200" b="0" i="1" dirty="0" smtClean="0">
                                          <a:latin typeface="Cambria Math" panose="02040503050406030204" pitchFamily="18" charset="0"/>
                                          <a:ea typeface="Cambria Math" panose="02040503050406030204" pitchFamily="18" charset="0"/>
                                        </a:rPr>
                                        <m:t>2</m:t>
                                      </m:r>
                                    </m:sup>
                                  </m:sSup>
                                </m:den>
                              </m:f>
                            </m:e>
                          </m:d>
                        </m:e>
                      </m:func>
                    </m:oMath>
                  </m:oMathPara>
                </a14:m>
                <a:endParaRPr sz="4200" dirty="0"/>
              </a:p>
            </p:txBody>
          </p:sp>
        </mc:Choice>
        <mc:Fallback xmlns="">
          <p:sp>
            <p:nvSpPr>
              <p:cNvPr id="601" name="Wij = exp(-|| zi – zj ||2 / s2)"/>
              <p:cNvSpPr txBox="1">
                <a:spLocks noRot="1" noChangeAspect="1" noMove="1" noResize="1" noEditPoints="1" noAdjustHandles="1" noChangeArrowheads="1" noChangeShapeType="1" noTextEdit="1"/>
              </p:cNvSpPr>
              <p:nvPr/>
            </p:nvSpPr>
            <p:spPr>
              <a:xfrm>
                <a:off x="5290735" y="2302861"/>
                <a:ext cx="5903219" cy="1579022"/>
              </a:xfrm>
              <a:prstGeom prst="rect">
                <a:avLst/>
              </a:prstGeom>
              <a:blipFill>
                <a:blip r:embed="rId2"/>
                <a:stretch>
                  <a:fillRect l="-1720" b="-3968"/>
                </a:stretch>
              </a:blip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sp>
        <p:nvSpPr>
          <p:cNvPr id="602" name="Line"/>
          <p:cNvSpPr/>
          <p:nvPr/>
        </p:nvSpPr>
        <p:spPr>
          <a:xfrm flipV="1">
            <a:off x="9622925" y="3887802"/>
            <a:ext cx="1" cy="522134"/>
          </a:xfrm>
          <a:prstGeom prst="line">
            <a:avLst/>
          </a:prstGeom>
          <a:ln w="25400">
            <a:solidFill>
              <a:srgbClr val="484D4B"/>
            </a:solidFill>
            <a:miter lim="400000"/>
            <a:tailEnd type="triangle"/>
          </a:ln>
        </p:spPr>
        <p:txBody>
          <a:bodyPr lIns="0" tIns="0" rIns="0" bIns="0"/>
          <a:lstStyle/>
          <a:p>
            <a:pPr algn="l" defTabSz="457200">
              <a:defRPr sz="1200">
                <a:solidFill>
                  <a:srgbClr val="000000"/>
                </a:solidFill>
                <a:latin typeface="Helvetica"/>
                <a:ea typeface="Helvetica"/>
                <a:cs typeface="Helvetica"/>
                <a:sym typeface="Helvetica"/>
              </a:defRPr>
            </a:pPr>
            <a:endParaRPr sz="1200"/>
          </a:p>
        </p:txBody>
      </p:sp>
      <p:sp>
        <p:nvSpPr>
          <p:cNvPr id="603" name="Scale factor… it will hunt us later"/>
          <p:cNvSpPr txBox="1"/>
          <p:nvPr/>
        </p:nvSpPr>
        <p:spPr>
          <a:xfrm>
            <a:off x="8132464" y="4352099"/>
            <a:ext cx="3680496" cy="10874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200"/>
            </a:pPr>
            <a:r>
              <a:rPr sz="3200" dirty="0"/>
              <a:t>Scale factor… it will</a:t>
            </a:r>
            <a:br>
              <a:rPr sz="3200" dirty="0"/>
            </a:br>
            <a:r>
              <a:rPr sz="3200" dirty="0"/>
              <a:t>hunt us later</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 grpId="0" animBg="1" advAuto="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 name="Affinity between pixels"/>
          <p:cNvSpPr txBox="1">
            <a:spLocks noGrp="1"/>
          </p:cNvSpPr>
          <p:nvPr>
            <p:ph type="title"/>
          </p:nvPr>
        </p:nvSpPr>
        <p:spPr/>
        <p:txBody>
          <a:bodyPr/>
          <a:lstStyle/>
          <a:p>
            <a:r>
              <a:rPr lang="en-US"/>
              <a:t>Affinity between pixels</a:t>
            </a:r>
          </a:p>
        </p:txBody>
      </p:sp>
      <p:sp>
        <p:nvSpPr>
          <p:cNvPr id="605" name="Similarities among pixel descriptors…"/>
          <p:cNvSpPr txBox="1">
            <a:spLocks noGrp="1"/>
          </p:cNvSpPr>
          <p:nvPr>
            <p:ph idx="1"/>
          </p:nvPr>
        </p:nvSpPr>
        <p:spPr/>
        <p:txBody>
          <a:bodyPr/>
          <a:lstStyle/>
          <a:p>
            <a:r>
              <a:rPr lang="en-US" dirty="0"/>
              <a:t>Similarities among pixel descriptors</a:t>
            </a:r>
          </a:p>
          <a:p>
            <a:pPr lvl="1"/>
            <a:endParaRPr lang="en-US" dirty="0"/>
          </a:p>
          <a:p>
            <a:r>
              <a:rPr lang="en-US" dirty="0"/>
              <a:t>Interleaving edges</a:t>
            </a:r>
          </a:p>
        </p:txBody>
      </p:sp>
      <p:grpSp>
        <p:nvGrpSpPr>
          <p:cNvPr id="614" name="Group"/>
          <p:cNvGrpSpPr/>
          <p:nvPr/>
        </p:nvGrpSpPr>
        <p:grpSpPr>
          <a:xfrm>
            <a:off x="3143091" y="5418667"/>
            <a:ext cx="4985175" cy="3901441"/>
            <a:chOff x="0" y="0"/>
            <a:chExt cx="4985173" cy="3901440"/>
          </a:xfrm>
        </p:grpSpPr>
        <p:sp>
          <p:nvSpPr>
            <p:cNvPr id="607" name="Rectangle"/>
            <p:cNvSpPr/>
            <p:nvPr/>
          </p:nvSpPr>
          <p:spPr>
            <a:xfrm>
              <a:off x="0" y="0"/>
              <a:ext cx="4985174" cy="3901441"/>
            </a:xfrm>
            <a:prstGeom prst="rect">
              <a:avLst/>
            </a:prstGeom>
            <a:solidFill>
              <a:srgbClr val="BFBFBF"/>
            </a:solidFill>
            <a:ln w="12700" cap="flat">
              <a:noFill/>
              <a:miter lim="400000"/>
            </a:ln>
            <a:effectLst/>
          </p:spPr>
          <p:txBody>
            <a:bodyPr wrap="square" lIns="50800" tIns="50800" rIns="50800" bIns="50800" numCol="1" anchor="ctr">
              <a:noAutofit/>
            </a:bodyPr>
            <a:lstStyle/>
            <a:p>
              <a:pPr>
                <a:defRPr sz="2400">
                  <a:solidFill>
                    <a:srgbClr val="FFFFFF"/>
                  </a:solidFill>
                </a:defRPr>
              </a:pPr>
              <a:endParaRPr sz="2400"/>
            </a:p>
          </p:txBody>
        </p:sp>
        <p:sp>
          <p:nvSpPr>
            <p:cNvPr id="608" name="Rectangle"/>
            <p:cNvSpPr/>
            <p:nvPr/>
          </p:nvSpPr>
          <p:spPr>
            <a:xfrm>
              <a:off x="2275840" y="650239"/>
              <a:ext cx="2077156" cy="1625602"/>
            </a:xfrm>
            <a:prstGeom prst="rect">
              <a:avLst/>
            </a:prstGeom>
            <a:solidFill>
              <a:srgbClr val="33CC33"/>
            </a:solidFill>
            <a:ln w="12700" cap="flat">
              <a:noFill/>
              <a:miter lim="400000"/>
            </a:ln>
            <a:effectLst/>
          </p:spPr>
          <p:txBody>
            <a:bodyPr wrap="square" lIns="50800" tIns="50800" rIns="50800" bIns="50800" numCol="1" anchor="ctr">
              <a:noAutofit/>
            </a:bodyPr>
            <a:lstStyle/>
            <a:p>
              <a:pPr>
                <a:defRPr sz="2400">
                  <a:solidFill>
                    <a:srgbClr val="FFFFFF"/>
                  </a:solidFill>
                </a:defRPr>
              </a:pPr>
              <a:endParaRPr sz="2400"/>
            </a:p>
          </p:txBody>
        </p:sp>
        <p:sp>
          <p:nvSpPr>
            <p:cNvPr id="609" name="Circle"/>
            <p:cNvSpPr/>
            <p:nvPr/>
          </p:nvSpPr>
          <p:spPr>
            <a:xfrm>
              <a:off x="2817706" y="866986"/>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10" name="Circle"/>
            <p:cNvSpPr/>
            <p:nvPr/>
          </p:nvSpPr>
          <p:spPr>
            <a:xfrm>
              <a:off x="2709333" y="1733973"/>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11" name="Circle"/>
            <p:cNvSpPr/>
            <p:nvPr/>
          </p:nvSpPr>
          <p:spPr>
            <a:xfrm>
              <a:off x="1625600" y="2059093"/>
              <a:ext cx="216747" cy="216747"/>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12" name="Line"/>
            <p:cNvSpPr/>
            <p:nvPr/>
          </p:nvSpPr>
          <p:spPr>
            <a:xfrm flipH="1">
              <a:off x="2817706" y="1083733"/>
              <a:ext cx="108375" cy="650241"/>
            </a:xfrm>
            <a:prstGeom prst="line">
              <a:avLst/>
            </a:prstGeom>
            <a:noFill/>
            <a:ln w="1016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613" name="Line"/>
            <p:cNvSpPr/>
            <p:nvPr/>
          </p:nvSpPr>
          <p:spPr>
            <a:xfrm flipH="1">
              <a:off x="1810737" y="1842346"/>
              <a:ext cx="898597" cy="248357"/>
            </a:xfrm>
            <a:prstGeom prst="line">
              <a:avLst/>
            </a:prstGeom>
            <a:noFill/>
            <a:ln w="254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grpSp>
      <p:grpSp>
        <p:nvGrpSpPr>
          <p:cNvPr id="622" name="Group"/>
          <p:cNvGrpSpPr/>
          <p:nvPr/>
        </p:nvGrpSpPr>
        <p:grpSpPr>
          <a:xfrm>
            <a:off x="8886878" y="5418667"/>
            <a:ext cx="4985175" cy="3901441"/>
            <a:chOff x="0" y="0"/>
            <a:chExt cx="4985173" cy="3901440"/>
          </a:xfrm>
        </p:grpSpPr>
        <p:sp>
          <p:nvSpPr>
            <p:cNvPr id="615" name="Rectangle"/>
            <p:cNvSpPr/>
            <p:nvPr/>
          </p:nvSpPr>
          <p:spPr>
            <a:xfrm>
              <a:off x="0" y="0"/>
              <a:ext cx="4985174" cy="3901441"/>
            </a:xfrm>
            <a:prstGeom prst="rect">
              <a:avLst/>
            </a:prstGeom>
            <a:solidFill>
              <a:srgbClr val="BFBFBF"/>
            </a:solidFill>
            <a:ln w="12700" cap="flat">
              <a:solidFill>
                <a:srgbClr val="FFFFFF"/>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16" name="Rectangle"/>
            <p:cNvSpPr/>
            <p:nvPr/>
          </p:nvSpPr>
          <p:spPr>
            <a:xfrm>
              <a:off x="2275840" y="650239"/>
              <a:ext cx="2077156" cy="1625602"/>
            </a:xfrm>
            <a:prstGeom prst="rect">
              <a:avLst/>
            </a:prstGeom>
            <a:no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17" name="Circle"/>
            <p:cNvSpPr/>
            <p:nvPr/>
          </p:nvSpPr>
          <p:spPr>
            <a:xfrm>
              <a:off x="2709333" y="975360"/>
              <a:ext cx="216748" cy="216747"/>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18" name="Circle"/>
            <p:cNvSpPr/>
            <p:nvPr/>
          </p:nvSpPr>
          <p:spPr>
            <a:xfrm>
              <a:off x="2600960" y="1842346"/>
              <a:ext cx="216747"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19" name="Circle"/>
            <p:cNvSpPr/>
            <p:nvPr/>
          </p:nvSpPr>
          <p:spPr>
            <a:xfrm>
              <a:off x="1517226" y="2167466"/>
              <a:ext cx="216748" cy="216748"/>
            </a:xfrm>
            <a:prstGeom prst="ellipse">
              <a:avLst/>
            </a:prstGeom>
            <a:solidFill>
              <a:srgbClr val="FF0000"/>
            </a:solidFill>
            <a:ln w="12700" cap="flat">
              <a:solidFill>
                <a:srgbClr val="B6DCDF"/>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20" name="Line"/>
            <p:cNvSpPr/>
            <p:nvPr/>
          </p:nvSpPr>
          <p:spPr>
            <a:xfrm flipH="1">
              <a:off x="2709333" y="1192106"/>
              <a:ext cx="108374" cy="650241"/>
            </a:xfrm>
            <a:prstGeom prst="line">
              <a:avLst/>
            </a:prstGeom>
            <a:noFill/>
            <a:ln w="1016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621" name="Line"/>
            <p:cNvSpPr/>
            <p:nvPr/>
          </p:nvSpPr>
          <p:spPr>
            <a:xfrm flipH="1">
              <a:off x="1702364" y="1950720"/>
              <a:ext cx="898597" cy="248356"/>
            </a:xfrm>
            <a:prstGeom prst="line">
              <a:avLst/>
            </a:prstGeom>
            <a:noFill/>
            <a:ln w="25400" cap="flat">
              <a:solidFill>
                <a:srgbClr val="000000"/>
              </a:solidFill>
              <a:prstDash val="solid"/>
              <a:round/>
            </a:ln>
            <a:effectLst>
              <a:outerShdw blurRad="50800" dist="25400" dir="5400000" rotWithShape="0">
                <a:srgbClr val="808080">
                  <a:alpha val="37998"/>
                </a:srgbClr>
              </a:outerShdw>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grpSp>
      <mc:AlternateContent xmlns:mc="http://schemas.openxmlformats.org/markup-compatibility/2006" xmlns:a14="http://schemas.microsoft.com/office/drawing/2010/main">
        <mc:Choice Requires="a14">
          <p:sp>
            <p:nvSpPr>
              <p:cNvPr id="624" name="Wij = 1 - max Pb"/>
              <p:cNvSpPr txBox="1"/>
              <p:nvPr/>
            </p:nvSpPr>
            <p:spPr>
              <a:xfrm>
                <a:off x="6492242" y="3708167"/>
                <a:ext cx="3700628" cy="701154"/>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wrap="none" lIns="50800" tIns="50800" rIns="50800" bIns="50800" anchor="ctr">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latin typeface="Cambria Math" panose="02040503050406030204" pitchFamily="18" charset="0"/>
                            </a:rPr>
                          </m:ctrlPr>
                        </m:sSubPr>
                        <m:e>
                          <m:r>
                            <a:rPr lang="en-US" sz="3600" i="1" dirty="0" smtClean="0">
                              <a:latin typeface="Cambria Math" panose="02040503050406030204" pitchFamily="18" charset="0"/>
                            </a:rPr>
                            <m:t>𝑊</m:t>
                          </m:r>
                        </m:e>
                        <m:sub>
                          <m:r>
                            <a:rPr lang="en-US" sz="3600" i="1" dirty="0" smtClean="0">
                              <a:latin typeface="Cambria Math" panose="02040503050406030204" pitchFamily="18" charset="0"/>
                            </a:rPr>
                            <m:t>𝑖𝑗</m:t>
                          </m:r>
                        </m:sub>
                      </m:sSub>
                      <m:r>
                        <a:rPr lang="en-US" sz="3600" i="1" dirty="0">
                          <a:latin typeface="Cambria Math" panose="02040503050406030204" pitchFamily="18" charset="0"/>
                        </a:rPr>
                        <m:t>=1−</m:t>
                      </m:r>
                      <m:r>
                        <m:rPr>
                          <m:sty m:val="p"/>
                        </m:rPr>
                        <a:rPr lang="en-US" sz="3600" i="1" dirty="0">
                          <a:latin typeface="Cambria Math" panose="02040503050406030204" pitchFamily="18" charset="0"/>
                        </a:rPr>
                        <m:t>max</m:t>
                      </m:r>
                      <m:r>
                        <a:rPr lang="en-US" sz="3600" i="1" dirty="0">
                          <a:latin typeface="Cambria Math" panose="02040503050406030204" pitchFamily="18" charset="0"/>
                        </a:rPr>
                        <m:t>⁡</m:t>
                      </m:r>
                      <m:sSub>
                        <m:sSubPr>
                          <m:ctrlPr>
                            <a:rPr lang="en-US" sz="3600" b="0" i="1" dirty="0" smtClean="0">
                              <a:latin typeface="Cambria Math" panose="02040503050406030204" pitchFamily="18" charset="0"/>
                            </a:rPr>
                          </m:ctrlPr>
                        </m:sSubPr>
                        <m:e>
                          <m:r>
                            <a:rPr lang="en-US" sz="3600" i="1" dirty="0" err="1">
                              <a:latin typeface="Cambria Math" panose="02040503050406030204" pitchFamily="18" charset="0"/>
                            </a:rPr>
                            <m:t>𝑃</m:t>
                          </m:r>
                        </m:e>
                        <m:sub>
                          <m:r>
                            <a:rPr lang="en-US" sz="3600" i="1" dirty="0" err="1">
                              <a:latin typeface="Cambria Math" panose="02040503050406030204" pitchFamily="18" charset="0"/>
                            </a:rPr>
                            <m:t>𝑏</m:t>
                          </m:r>
                        </m:sub>
                      </m:sSub>
                    </m:oMath>
                  </m:oMathPara>
                </a14:m>
                <a:endParaRPr sz="3600" dirty="0"/>
              </a:p>
            </p:txBody>
          </p:sp>
        </mc:Choice>
        <mc:Fallback xmlns="">
          <p:sp>
            <p:nvSpPr>
              <p:cNvPr id="624" name="Wij = 1 - max Pb"/>
              <p:cNvSpPr txBox="1">
                <a:spLocks noRot="1" noChangeAspect="1" noMove="1" noResize="1" noEditPoints="1" noAdjustHandles="1" noChangeArrowheads="1" noChangeShapeType="1" noTextEdit="1"/>
              </p:cNvSpPr>
              <p:nvPr/>
            </p:nvSpPr>
            <p:spPr>
              <a:xfrm>
                <a:off x="6492242" y="3708167"/>
                <a:ext cx="3700628" cy="701154"/>
              </a:xfrm>
              <a:prstGeom prst="rect">
                <a:avLst/>
              </a:prstGeom>
              <a:blipFill>
                <a:blip r:embed="rId2"/>
                <a:stretch>
                  <a:fillRect l="-2048" b="-16071"/>
                </a:stretch>
              </a:blip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sp>
        <p:nvSpPr>
          <p:cNvPr id="625" name="Line between i and j"/>
          <p:cNvSpPr txBox="1"/>
          <p:nvPr/>
        </p:nvSpPr>
        <p:spPr>
          <a:xfrm>
            <a:off x="8241132" y="4276621"/>
            <a:ext cx="284372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rPr dirty="0"/>
              <a:t>Line between </a:t>
            </a:r>
            <a:r>
              <a:rPr dirty="0" err="1"/>
              <a:t>i</a:t>
            </a:r>
            <a:r>
              <a:rPr dirty="0"/>
              <a:t> and j</a:t>
            </a:r>
          </a:p>
        </p:txBody>
      </p:sp>
      <p:sp>
        <p:nvSpPr>
          <p:cNvPr id="626" name="With Pb = probability of boundary"/>
          <p:cNvSpPr txBox="1"/>
          <p:nvPr/>
        </p:nvSpPr>
        <p:spPr>
          <a:xfrm>
            <a:off x="8654532" y="4651275"/>
            <a:ext cx="5910272"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a:lvl1pPr>
          </a:lstStyle>
          <a:p>
            <a:r>
              <a:rPr dirty="0"/>
              <a:t>With </a:t>
            </a:r>
            <a:r>
              <a:rPr dirty="0" err="1"/>
              <a:t>Pb</a:t>
            </a:r>
            <a:r>
              <a:rPr lang="en-US" dirty="0"/>
              <a:t>: </a:t>
            </a:r>
            <a:r>
              <a:rPr dirty="0"/>
              <a:t>probability of boundary</a:t>
            </a:r>
          </a:p>
        </p:txBody>
      </p:sp>
      <mc:AlternateContent xmlns:mc="http://schemas.openxmlformats.org/markup-compatibility/2006" xmlns:a14="http://schemas.microsoft.com/office/drawing/2010/main">
        <mc:Choice Requires="a14">
          <p:sp>
            <p:nvSpPr>
              <p:cNvPr id="26" name="Wij = exp(-|| zi – zj ||2 / s2)">
                <a:extLst>
                  <a:ext uri="{FF2B5EF4-FFF2-40B4-BE49-F238E27FC236}">
                    <a16:creationId xmlns:a16="http://schemas.microsoft.com/office/drawing/2014/main" id="{16B4FD50-34A6-1F46-AAAB-337999AB6589}"/>
                  </a:ext>
                </a:extLst>
              </p:cNvPr>
              <p:cNvSpPr txBox="1"/>
              <p:nvPr/>
            </p:nvSpPr>
            <p:spPr>
              <a:xfrm>
                <a:off x="5702455" y="2063036"/>
                <a:ext cx="5077352" cy="1368195"/>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wrap="none" lIns="50800" tIns="50800" rIns="50800" bIns="50800" anchor="ctr">
                <a:spAutoFit/>
              </a:bodyPr>
              <a:lstStyle/>
              <a:p>
                <a:pPr>
                  <a:defRPr sz="4200"/>
                </a:pPr>
                <a14:m>
                  <m:oMathPara xmlns:m="http://schemas.openxmlformats.org/officeDocument/2006/math">
                    <m:oMathParaPr>
                      <m:jc m:val="centerGroup"/>
                    </m:oMathParaPr>
                    <m:oMath xmlns:m="http://schemas.openxmlformats.org/officeDocument/2006/math">
                      <m:sSub>
                        <m:sSubPr>
                          <m:ctrlPr>
                            <a:rPr lang="en-US" sz="3600" b="0" i="1" dirty="0" smtClean="0">
                              <a:latin typeface="Cambria Math" panose="02040503050406030204" pitchFamily="18" charset="0"/>
                            </a:rPr>
                          </m:ctrlPr>
                        </m:sSubPr>
                        <m:e>
                          <m:r>
                            <a:rPr lang="en-US" sz="3600" i="1" dirty="0" smtClean="0">
                              <a:latin typeface="Cambria Math" panose="02040503050406030204" pitchFamily="18" charset="0"/>
                            </a:rPr>
                            <m:t>𝑊</m:t>
                          </m:r>
                        </m:e>
                        <m:sub>
                          <m:r>
                            <a:rPr lang="en-US" sz="3600" i="1" dirty="0" smtClean="0">
                              <a:latin typeface="Cambria Math" panose="02040503050406030204" pitchFamily="18" charset="0"/>
                            </a:rPr>
                            <m:t>𝑖𝑗</m:t>
                          </m:r>
                        </m:sub>
                      </m:sSub>
                      <m:r>
                        <a:rPr lang="en-US" sz="3600" i="1" dirty="0">
                          <a:latin typeface="Cambria Math" panose="02040503050406030204" pitchFamily="18" charset="0"/>
                        </a:rPr>
                        <m:t> =</m:t>
                      </m:r>
                      <m:func>
                        <m:funcPr>
                          <m:ctrlPr>
                            <a:rPr lang="en-US" sz="3600" i="1" dirty="0">
                              <a:latin typeface="Cambria Math" panose="02040503050406030204" pitchFamily="18" charset="0"/>
                            </a:rPr>
                          </m:ctrlPr>
                        </m:funcPr>
                        <m:fName>
                          <m:r>
                            <m:rPr>
                              <m:sty m:val="p"/>
                            </m:rPr>
                            <a:rPr lang="en-US" sz="3600" i="0" dirty="0" err="1">
                              <a:latin typeface="Cambria Math" panose="02040503050406030204" pitchFamily="18" charset="0"/>
                            </a:rPr>
                            <m:t>exp</m:t>
                          </m:r>
                        </m:fName>
                        <m:e>
                          <m:d>
                            <m:dPr>
                              <m:ctrlPr>
                                <a:rPr lang="en-US" sz="3600" i="1" dirty="0">
                                  <a:latin typeface="Cambria Math" panose="02040503050406030204" pitchFamily="18" charset="0"/>
                                </a:rPr>
                              </m:ctrlPr>
                            </m:dPr>
                            <m:e>
                              <m:r>
                                <a:rPr lang="en-US" sz="3600" b="0" i="1" dirty="0" smtClean="0">
                                  <a:latin typeface="Cambria Math" panose="02040503050406030204" pitchFamily="18" charset="0"/>
                                </a:rPr>
                                <m:t>−</m:t>
                              </m:r>
                              <m:f>
                                <m:fPr>
                                  <m:ctrlPr>
                                    <a:rPr lang="en-US" sz="3600" b="0" i="1" dirty="0" smtClean="0">
                                      <a:latin typeface="Cambria Math" panose="02040503050406030204" pitchFamily="18" charset="0"/>
                                    </a:rPr>
                                  </m:ctrlPr>
                                </m:fPr>
                                <m:num>
                                  <m:sSup>
                                    <m:sSupPr>
                                      <m:ctrlPr>
                                        <a:rPr lang="en-US" sz="3600" b="0" i="1" dirty="0" smtClean="0">
                                          <a:latin typeface="Cambria Math" panose="02040503050406030204" pitchFamily="18" charset="0"/>
                                        </a:rPr>
                                      </m:ctrlPr>
                                    </m:sSupPr>
                                    <m:e>
                                      <m:d>
                                        <m:dPr>
                                          <m:begChr m:val="‖"/>
                                          <m:endChr m:val="‖"/>
                                          <m:ctrlPr>
                                            <a:rPr lang="en-US" sz="3600" i="1" dirty="0" smtClean="0">
                                              <a:latin typeface="Cambria Math" panose="02040503050406030204" pitchFamily="18" charset="0"/>
                                            </a:rPr>
                                          </m:ctrlPr>
                                        </m:dPr>
                                        <m:e>
                                          <m:sSub>
                                            <m:sSubPr>
                                              <m:ctrlPr>
                                                <a:rPr lang="en-US" sz="3600" b="1" i="1" dirty="0">
                                                  <a:latin typeface="Cambria Math" panose="02040503050406030204" pitchFamily="18" charset="0"/>
                                                </a:rPr>
                                              </m:ctrlPr>
                                            </m:sSubPr>
                                            <m:e>
                                              <m:r>
                                                <a:rPr lang="en-US" sz="3600" dirty="0" err="1">
                                                  <a:latin typeface="Cambria Math" panose="02040503050406030204" pitchFamily="18" charset="0"/>
                                                </a:rPr>
                                                <m:t>𝑧</m:t>
                                              </m:r>
                                            </m:e>
                                            <m:sub>
                                              <m:r>
                                                <a:rPr lang="en-US" sz="3600" dirty="0" err="1">
                                                  <a:latin typeface="Cambria Math" panose="02040503050406030204" pitchFamily="18" charset="0"/>
                                                </a:rPr>
                                                <m:t>𝑖</m:t>
                                              </m:r>
                                            </m:sub>
                                          </m:sSub>
                                          <m:r>
                                            <a:rPr lang="en-US" sz="3600" dirty="0">
                                              <a:latin typeface="Cambria Math" panose="02040503050406030204" pitchFamily="18" charset="0"/>
                                            </a:rPr>
                                            <m:t>–</m:t>
                                          </m:r>
                                          <m:sSub>
                                            <m:sSubPr>
                                              <m:ctrlPr>
                                                <a:rPr lang="en-US" sz="3600" b="1" i="1" dirty="0">
                                                  <a:latin typeface="Cambria Math" panose="02040503050406030204" pitchFamily="18" charset="0"/>
                                                </a:rPr>
                                              </m:ctrlPr>
                                            </m:sSubPr>
                                            <m:e>
                                              <m:r>
                                                <a:rPr lang="en-US" sz="3600" dirty="0" err="1">
                                                  <a:latin typeface="Cambria Math" panose="02040503050406030204" pitchFamily="18" charset="0"/>
                                                </a:rPr>
                                                <m:t>𝑧</m:t>
                                              </m:r>
                                            </m:e>
                                            <m:sub>
                                              <m:r>
                                                <a:rPr lang="en-US" sz="3600" dirty="0" err="1">
                                                  <a:latin typeface="Cambria Math" panose="02040503050406030204" pitchFamily="18" charset="0"/>
                                                </a:rPr>
                                                <m:t>𝑗</m:t>
                                              </m:r>
                                            </m:sub>
                                          </m:sSub>
                                        </m:e>
                                      </m:d>
                                    </m:e>
                                    <m:sup>
                                      <m:r>
                                        <a:rPr lang="en-US" sz="3600" b="0" i="1" dirty="0" smtClean="0">
                                          <a:latin typeface="Cambria Math" panose="02040503050406030204" pitchFamily="18" charset="0"/>
                                        </a:rPr>
                                        <m:t>2</m:t>
                                      </m:r>
                                    </m:sup>
                                  </m:sSup>
                                </m:num>
                                <m:den>
                                  <m:sSup>
                                    <m:sSupPr>
                                      <m:ctrlPr>
                                        <a:rPr lang="en-US" sz="3600" b="0" i="1" dirty="0" smtClean="0">
                                          <a:latin typeface="Cambria Math" panose="02040503050406030204" pitchFamily="18" charset="0"/>
                                          <a:ea typeface="Cambria Math" panose="02040503050406030204" pitchFamily="18" charset="0"/>
                                        </a:rPr>
                                      </m:ctrlPr>
                                    </m:sSupPr>
                                    <m:e>
                                      <m:r>
                                        <a:rPr lang="en-US" sz="3600" b="0" i="1" dirty="0" smtClean="0">
                                          <a:latin typeface="Cambria Math" panose="02040503050406030204" pitchFamily="18" charset="0"/>
                                          <a:ea typeface="Cambria Math" panose="02040503050406030204" pitchFamily="18" charset="0"/>
                                        </a:rPr>
                                        <m:t>𝜎</m:t>
                                      </m:r>
                                    </m:e>
                                    <m:sup>
                                      <m:r>
                                        <a:rPr lang="en-US" sz="3600" b="0" i="1" dirty="0" smtClean="0">
                                          <a:latin typeface="Cambria Math" panose="02040503050406030204" pitchFamily="18" charset="0"/>
                                          <a:ea typeface="Cambria Math" panose="02040503050406030204" pitchFamily="18" charset="0"/>
                                        </a:rPr>
                                        <m:t>2</m:t>
                                      </m:r>
                                    </m:sup>
                                  </m:sSup>
                                </m:den>
                              </m:f>
                            </m:e>
                          </m:d>
                        </m:e>
                      </m:func>
                    </m:oMath>
                  </m:oMathPara>
                </a14:m>
                <a:endParaRPr sz="3600" dirty="0"/>
              </a:p>
            </p:txBody>
          </p:sp>
        </mc:Choice>
        <mc:Fallback xmlns="">
          <p:sp>
            <p:nvSpPr>
              <p:cNvPr id="26" name="Wij = exp(-|| zi – zj ||2 / s2)">
                <a:extLst>
                  <a:ext uri="{FF2B5EF4-FFF2-40B4-BE49-F238E27FC236}">
                    <a16:creationId xmlns:a16="http://schemas.microsoft.com/office/drawing/2014/main" id="{16B4FD50-34A6-1F46-AAAB-337999AB6589}"/>
                  </a:ext>
                </a:extLst>
              </p:cNvPr>
              <p:cNvSpPr txBox="1">
                <a:spLocks noRot="1" noChangeAspect="1" noMove="1" noResize="1" noEditPoints="1" noAdjustHandles="1" noChangeArrowheads="1" noChangeShapeType="1" noTextEdit="1"/>
              </p:cNvSpPr>
              <p:nvPr/>
            </p:nvSpPr>
            <p:spPr>
              <a:xfrm>
                <a:off x="5702455" y="2063036"/>
                <a:ext cx="5077352" cy="1368195"/>
              </a:xfrm>
              <a:prstGeom prst="rect">
                <a:avLst/>
              </a:prstGeom>
              <a:blipFill>
                <a:blip r:embed="rId3"/>
                <a:stretch>
                  <a:fillRect l="-1496" b="-2752"/>
                </a:stretch>
              </a:blip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0" name="image.png" descr="image.png"/>
          <p:cNvPicPr>
            <a:picLocks noChangeAspect="1"/>
          </p:cNvPicPr>
          <p:nvPr/>
        </p:nvPicPr>
        <p:blipFill>
          <a:blip r:embed="rId2"/>
          <a:stretch>
            <a:fillRect/>
          </a:stretch>
        </p:blipFill>
        <p:spPr>
          <a:xfrm>
            <a:off x="2817970" y="-1"/>
            <a:ext cx="11921068" cy="2957690"/>
          </a:xfrm>
          <a:prstGeom prst="rect">
            <a:avLst/>
          </a:prstGeom>
          <a:ln w="12700">
            <a:miter lim="400000"/>
          </a:ln>
        </p:spPr>
      </p:pic>
      <p:pic>
        <p:nvPicPr>
          <p:cNvPr id="631" name="image.png" descr="image.png"/>
          <p:cNvPicPr>
            <a:picLocks noChangeAspect="1"/>
          </p:cNvPicPr>
          <p:nvPr/>
        </p:nvPicPr>
        <p:blipFill>
          <a:blip r:embed="rId3"/>
          <a:stretch>
            <a:fillRect/>
          </a:stretch>
        </p:blipFill>
        <p:spPr>
          <a:xfrm>
            <a:off x="3291829" y="3593811"/>
            <a:ext cx="4912926" cy="3992447"/>
          </a:xfrm>
          <a:prstGeom prst="rect">
            <a:avLst/>
          </a:prstGeom>
          <a:ln w="12700">
            <a:miter lim="400000"/>
          </a:ln>
        </p:spPr>
      </p:pic>
      <p:sp>
        <p:nvSpPr>
          <p:cNvPr id="632" name="Three points in feature space"/>
          <p:cNvSpPr txBox="1"/>
          <p:nvPr/>
        </p:nvSpPr>
        <p:spPr>
          <a:xfrm>
            <a:off x="3702860" y="7666717"/>
            <a:ext cx="409086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Three points in feature space</a:t>
            </a:r>
          </a:p>
        </p:txBody>
      </p:sp>
      <mc:AlternateContent xmlns:mc="http://schemas.openxmlformats.org/markup-compatibility/2006" xmlns:a14="http://schemas.microsoft.com/office/drawing/2010/main">
        <mc:Choice Requires="a14">
          <p:sp>
            <p:nvSpPr>
              <p:cNvPr id="633" name="Wij = exp(-|| zi – zj ||2 / σ2)"/>
              <p:cNvSpPr txBox="1"/>
              <p:nvPr/>
            </p:nvSpPr>
            <p:spPr>
              <a:xfrm>
                <a:off x="8928387" y="2993650"/>
                <a:ext cx="5362557" cy="618054"/>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wrap="none" lIns="50800" tIns="50800" rIns="50800" bIns="50800" anchor="ctr">
                <a:spAutoFit/>
              </a:bodyPr>
              <a:lstStyle/>
              <a:p>
                <a:pPr>
                  <a:defRPr sz="3100"/>
                </a:pPr>
                <a14:m>
                  <m:oMathPara xmlns:m="http://schemas.openxmlformats.org/officeDocument/2006/math">
                    <m:oMathParaPr>
                      <m:jc m:val="centerGroup"/>
                    </m:oMathParaPr>
                    <m:oMath xmlns:m="http://schemas.openxmlformats.org/officeDocument/2006/math">
                      <m:sSub>
                        <m:sSubPr>
                          <m:ctrlPr>
                            <a:rPr lang="en-US" sz="3100" b="0" i="1" dirty="0" smtClean="0">
                              <a:latin typeface="Cambria Math" panose="02040503050406030204" pitchFamily="18" charset="0"/>
                            </a:rPr>
                          </m:ctrlPr>
                        </m:sSubPr>
                        <m:e>
                          <m:r>
                            <a:rPr lang="en-US" sz="3100" i="1" dirty="0" smtClean="0">
                              <a:latin typeface="Cambria Math" panose="02040503050406030204" pitchFamily="18" charset="0"/>
                            </a:rPr>
                            <m:t>𝑊</m:t>
                          </m:r>
                        </m:e>
                        <m:sub>
                          <m:r>
                            <a:rPr lang="en-US" sz="3100" i="1" dirty="0" smtClean="0">
                              <a:latin typeface="Cambria Math" panose="02040503050406030204" pitchFamily="18" charset="0"/>
                            </a:rPr>
                            <m:t>𝑖𝑗</m:t>
                          </m:r>
                        </m:sub>
                      </m:sSub>
                      <m:r>
                        <a:rPr lang="en-US" sz="3100" i="1" dirty="0">
                          <a:latin typeface="Cambria Math" panose="02040503050406030204" pitchFamily="18" charset="0"/>
                        </a:rPr>
                        <m:t> = </m:t>
                      </m:r>
                      <m:r>
                        <m:rPr>
                          <m:sty m:val="p"/>
                        </m:rPr>
                        <a:rPr lang="en-US" sz="3100" i="1" dirty="0" err="1">
                          <a:latin typeface="Cambria Math" panose="02040503050406030204" pitchFamily="18" charset="0"/>
                        </a:rPr>
                        <m:t>exp</m:t>
                      </m:r>
                      <m:r>
                        <a:rPr lang="en-US" sz="3100" i="1" dirty="0">
                          <a:latin typeface="Cambria Math" panose="02040503050406030204" pitchFamily="18" charset="0"/>
                        </a:rPr>
                        <m:t>⁡(−|| </m:t>
                      </m:r>
                      <m:sSub>
                        <m:sSubPr>
                          <m:ctrlPr>
                            <a:rPr lang="en-US" sz="3100" i="1" dirty="0" smtClean="0">
                              <a:latin typeface="Cambria Math" panose="02040503050406030204" pitchFamily="18" charset="0"/>
                            </a:rPr>
                          </m:ctrlPr>
                        </m:sSubPr>
                        <m:e>
                          <m:r>
                            <a:rPr lang="en-US" sz="3100" b="0" i="1" dirty="0" smtClean="0">
                              <a:latin typeface="Cambria Math" panose="02040503050406030204" pitchFamily="18" charset="0"/>
                            </a:rPr>
                            <m:t>𝑧</m:t>
                          </m:r>
                        </m:e>
                        <m:sub>
                          <m:r>
                            <a:rPr lang="en-US" sz="3100" b="0" i="1" dirty="0" smtClean="0">
                              <a:latin typeface="Cambria Math" panose="02040503050406030204" pitchFamily="18" charset="0"/>
                            </a:rPr>
                            <m:t>𝑖</m:t>
                          </m:r>
                        </m:sub>
                      </m:sSub>
                      <m:r>
                        <a:rPr lang="en-US" sz="3100" i="1" dirty="0">
                          <a:latin typeface="Cambria Math" panose="02040503050406030204" pitchFamily="18" charset="0"/>
                        </a:rPr>
                        <m:t> – </m:t>
                      </m:r>
                      <m:sSub>
                        <m:sSubPr>
                          <m:ctrlPr>
                            <a:rPr lang="en-US" sz="3100" b="0" i="1" dirty="0" smtClean="0">
                              <a:latin typeface="Cambria Math" panose="02040503050406030204" pitchFamily="18" charset="0"/>
                            </a:rPr>
                          </m:ctrlPr>
                        </m:sSubPr>
                        <m:e>
                          <m:r>
                            <a:rPr lang="en-US" sz="3100" i="1" dirty="0" err="1">
                              <a:latin typeface="Cambria Math" panose="02040503050406030204" pitchFamily="18" charset="0"/>
                            </a:rPr>
                            <m:t>𝑧</m:t>
                          </m:r>
                        </m:e>
                        <m:sub>
                          <m:r>
                            <a:rPr lang="en-US" sz="3100" i="1" dirty="0" err="1">
                              <a:latin typeface="Cambria Math" panose="02040503050406030204" pitchFamily="18" charset="0"/>
                            </a:rPr>
                            <m:t>𝑗</m:t>
                          </m:r>
                        </m:sub>
                      </m:sSub>
                      <m:r>
                        <a:rPr lang="en-US" sz="3100" i="1" dirty="0">
                          <a:latin typeface="Cambria Math" panose="02040503050406030204" pitchFamily="18" charset="0"/>
                        </a:rPr>
                        <m:t> ||</m:t>
                      </m:r>
                      <m:r>
                        <a:rPr lang="en-US" sz="3100" i="1" baseline="31999" dirty="0">
                          <a:latin typeface="Cambria Math" panose="02040503050406030204" pitchFamily="18" charset="0"/>
                        </a:rPr>
                        <m:t>2</m:t>
                      </m:r>
                      <m:r>
                        <a:rPr lang="en-US" sz="3100" i="1" dirty="0">
                          <a:latin typeface="Cambria Math" panose="02040503050406030204" pitchFamily="18" charset="0"/>
                        </a:rPr>
                        <m:t> / </m:t>
                      </m:r>
                      <m:r>
                        <a:rPr lang="en-US" sz="3100" i="1" dirty="0">
                          <a:latin typeface="Cambria Math" panose="02040503050406030204" pitchFamily="18" charset="0"/>
                        </a:rPr>
                        <m:t>𝜎</m:t>
                      </m:r>
                      <m:r>
                        <a:rPr lang="en-US" sz="3100" i="1" baseline="31999" dirty="0">
                          <a:latin typeface="Cambria Math" panose="02040503050406030204" pitchFamily="18" charset="0"/>
                        </a:rPr>
                        <m:t>2</m:t>
                      </m:r>
                      <m:r>
                        <a:rPr lang="en-US" sz="3100" i="1" dirty="0">
                          <a:latin typeface="Cambria Math" panose="02040503050406030204" pitchFamily="18" charset="0"/>
                        </a:rPr>
                        <m:t>)</m:t>
                      </m:r>
                    </m:oMath>
                  </m:oMathPara>
                </a14:m>
                <a:endParaRPr sz="3100" dirty="0"/>
              </a:p>
            </p:txBody>
          </p:sp>
        </mc:Choice>
        <mc:Fallback xmlns="">
          <p:sp>
            <p:nvSpPr>
              <p:cNvPr id="633" name="Wij = exp(-|| zi – zj ||2 / σ2)"/>
              <p:cNvSpPr txBox="1">
                <a:spLocks noRot="1" noChangeAspect="1" noMove="1" noResize="1" noEditPoints="1" noAdjustHandles="1" noChangeArrowheads="1" noChangeShapeType="1" noTextEdit="1"/>
              </p:cNvSpPr>
              <p:nvPr/>
            </p:nvSpPr>
            <p:spPr>
              <a:xfrm>
                <a:off x="8928387" y="2993650"/>
                <a:ext cx="5362557" cy="618054"/>
              </a:xfrm>
              <a:prstGeom prst="rect">
                <a:avLst/>
              </a:prstGeom>
              <a:blipFill>
                <a:blip r:embed="rId4"/>
                <a:stretch>
                  <a:fillRect l="-946" b="-16327"/>
                </a:stretch>
              </a:blip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sp>
        <p:nvSpPr>
          <p:cNvPr id="634" name="With an appropriate σ"/>
          <p:cNvSpPr txBox="1"/>
          <p:nvPr/>
        </p:nvSpPr>
        <p:spPr>
          <a:xfrm>
            <a:off x="10317384" y="3587867"/>
            <a:ext cx="3066545"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400"/>
            </a:pPr>
            <a:r>
              <a:rPr sz="2400"/>
              <a:t>With an appropriate σ</a:t>
            </a:r>
          </a:p>
        </p:txBody>
      </p:sp>
      <p:pic>
        <p:nvPicPr>
          <p:cNvPr id="635" name="image.png" descr="image.png"/>
          <p:cNvPicPr>
            <a:picLocks noChangeAspect="1"/>
          </p:cNvPicPr>
          <p:nvPr/>
        </p:nvPicPr>
        <p:blipFill>
          <a:blip r:embed="rId5"/>
          <a:stretch>
            <a:fillRect/>
          </a:stretch>
        </p:blipFill>
        <p:spPr>
          <a:xfrm>
            <a:off x="10397925" y="4185745"/>
            <a:ext cx="3178952" cy="1535290"/>
          </a:xfrm>
          <a:prstGeom prst="rect">
            <a:avLst/>
          </a:prstGeom>
          <a:ln w="12700">
            <a:miter lim="400000"/>
          </a:ln>
        </p:spPr>
      </p:pic>
      <p:sp>
        <p:nvSpPr>
          <p:cNvPr id="636" name="W="/>
          <p:cNvSpPr txBox="1"/>
          <p:nvPr/>
        </p:nvSpPr>
        <p:spPr>
          <a:xfrm>
            <a:off x="9721732" y="4618990"/>
            <a:ext cx="572272"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W=</a:t>
            </a:r>
          </a:p>
        </p:txBody>
      </p:sp>
      <p:sp>
        <p:nvSpPr>
          <p:cNvPr id="637" name="The eigenvectors of W are:"/>
          <p:cNvSpPr txBox="1"/>
          <p:nvPr/>
        </p:nvSpPr>
        <p:spPr>
          <a:xfrm>
            <a:off x="9587764" y="6167096"/>
            <a:ext cx="379751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The eigenvectors of W are:</a:t>
            </a:r>
          </a:p>
        </p:txBody>
      </p:sp>
      <p:pic>
        <p:nvPicPr>
          <p:cNvPr id="638" name="image.png" descr="image.png"/>
          <p:cNvPicPr>
            <a:picLocks noChangeAspect="1"/>
          </p:cNvPicPr>
          <p:nvPr/>
        </p:nvPicPr>
        <p:blipFill>
          <a:blip r:embed="rId6"/>
          <a:stretch>
            <a:fillRect/>
          </a:stretch>
        </p:blipFill>
        <p:spPr>
          <a:xfrm>
            <a:off x="9642012" y="6719146"/>
            <a:ext cx="3935308" cy="1535290"/>
          </a:xfrm>
          <a:prstGeom prst="rect">
            <a:avLst/>
          </a:prstGeom>
          <a:ln w="12700">
            <a:miter lim="400000"/>
          </a:ln>
        </p:spPr>
      </p:pic>
      <p:grpSp>
        <p:nvGrpSpPr>
          <p:cNvPr id="641" name="Group"/>
          <p:cNvGrpSpPr/>
          <p:nvPr/>
        </p:nvGrpSpPr>
        <p:grpSpPr>
          <a:xfrm>
            <a:off x="11145785" y="7369386"/>
            <a:ext cx="1625601" cy="758614"/>
            <a:chOff x="0" y="0"/>
            <a:chExt cx="1625600" cy="758613"/>
          </a:xfrm>
        </p:grpSpPr>
        <p:sp>
          <p:nvSpPr>
            <p:cNvPr id="639" name="Rectangle"/>
            <p:cNvSpPr/>
            <p:nvPr/>
          </p:nvSpPr>
          <p:spPr>
            <a:xfrm>
              <a:off x="-1" y="-1"/>
              <a:ext cx="1625602" cy="541868"/>
            </a:xfrm>
            <a:prstGeom prst="rect">
              <a:avLst/>
            </a:prstGeom>
            <a:noFill/>
            <a:ln w="38100" cap="flat">
              <a:solidFill>
                <a:srgbClr val="FF0000"/>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sp>
          <p:nvSpPr>
            <p:cNvPr id="640" name="Rectangle"/>
            <p:cNvSpPr/>
            <p:nvPr/>
          </p:nvSpPr>
          <p:spPr>
            <a:xfrm>
              <a:off x="-1" y="541866"/>
              <a:ext cx="1625602" cy="216748"/>
            </a:xfrm>
            <a:prstGeom prst="rect">
              <a:avLst/>
            </a:prstGeom>
            <a:noFill/>
            <a:ln w="38100" cap="flat">
              <a:solidFill>
                <a:srgbClr val="33CC33"/>
              </a:solidFill>
              <a:prstDash val="solid"/>
              <a:round/>
            </a:ln>
            <a:effectLst>
              <a:outerShdw blurRad="50800" dist="25400" dir="5400000" rotWithShape="0">
                <a:srgbClr val="808080">
                  <a:alpha val="34999"/>
                </a:srgbClr>
              </a:outerShdw>
            </a:effectLst>
          </p:spPr>
          <p:txBody>
            <a:bodyPr wrap="square" lIns="50800" tIns="50800" rIns="50800" bIns="50800" numCol="1" anchor="ctr">
              <a:noAutofit/>
            </a:bodyPr>
            <a:lstStyle/>
            <a:p>
              <a:pPr>
                <a:defRPr sz="2400">
                  <a:solidFill>
                    <a:srgbClr val="FFFFFF"/>
                  </a:solidFill>
                </a:defRPr>
              </a:pPr>
              <a:endParaRPr sz="2400"/>
            </a:p>
          </p:txBody>
        </p:sp>
      </p:grpSp>
      <p:sp>
        <p:nvSpPr>
          <p:cNvPr id="642" name="The first 2 eigenvectors group the points as desired…"/>
          <p:cNvSpPr txBox="1"/>
          <p:nvPr/>
        </p:nvSpPr>
        <p:spPr>
          <a:xfrm>
            <a:off x="8688479" y="8222475"/>
            <a:ext cx="5596084"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400"/>
            </a:pPr>
            <a:r>
              <a:rPr sz="2400"/>
              <a:t>The first 2 eigenvectors group the points</a:t>
            </a:r>
            <a:br>
              <a:rPr sz="2400"/>
            </a:br>
            <a:r>
              <a:rPr sz="2400"/>
              <a:t>as desired…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6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6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6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6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3" grpId="0" animBg="1" advAuto="0"/>
      <p:bldP spid="637" grpId="0" animBg="1" advAuto="0"/>
      <p:bldP spid="638" grpId="0" animBg="1" advAuto="0"/>
      <p:bldP spid="641" grpId="0" animBg="1" advAuto="0"/>
      <p:bldP spid="642" grpId="0" animBg="1" advAuto="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 name="Example eigenvector"/>
          <p:cNvSpPr txBox="1">
            <a:spLocks noGrp="1"/>
          </p:cNvSpPr>
          <p:nvPr>
            <p:ph type="title"/>
          </p:nvPr>
        </p:nvSpPr>
        <p:spPr/>
        <p:txBody>
          <a:bodyPr/>
          <a:lstStyle/>
          <a:p>
            <a:r>
              <a:rPr lang="en-US"/>
              <a:t>Example eigenvector</a:t>
            </a:r>
          </a:p>
        </p:txBody>
      </p:sp>
      <p:sp>
        <p:nvSpPr>
          <p:cNvPr id="4" name="Content Placeholder 3">
            <a:extLst>
              <a:ext uri="{FF2B5EF4-FFF2-40B4-BE49-F238E27FC236}">
                <a16:creationId xmlns:a16="http://schemas.microsoft.com/office/drawing/2014/main" id="{FD959201-6925-D544-BA04-9214C253604B}"/>
              </a:ext>
            </a:extLst>
          </p:cNvPr>
          <p:cNvSpPr>
            <a:spLocks noGrp="1"/>
          </p:cNvSpPr>
          <p:nvPr>
            <p:ph idx="1"/>
          </p:nvPr>
        </p:nvSpPr>
        <p:spPr/>
        <p:txBody>
          <a:bodyPr/>
          <a:lstStyle/>
          <a:p>
            <a:endParaRPr lang="en-US"/>
          </a:p>
        </p:txBody>
      </p:sp>
      <p:pic>
        <p:nvPicPr>
          <p:cNvPr id="646" name="image.png" descr="image.png"/>
          <p:cNvPicPr>
            <a:picLocks noChangeAspect="1"/>
          </p:cNvPicPr>
          <p:nvPr/>
        </p:nvPicPr>
        <p:blipFill>
          <a:blip r:embed="rId2"/>
          <a:stretch>
            <a:fillRect/>
          </a:stretch>
        </p:blipFill>
        <p:spPr>
          <a:xfrm>
            <a:off x="8977190" y="2600961"/>
            <a:ext cx="6195343" cy="4786489"/>
          </a:xfrm>
          <a:prstGeom prst="rect">
            <a:avLst/>
          </a:prstGeom>
          <a:ln w="12700">
            <a:miter lim="400000"/>
          </a:ln>
        </p:spPr>
      </p:pic>
      <p:pic>
        <p:nvPicPr>
          <p:cNvPr id="647" name="image.png" descr="image.png"/>
          <p:cNvPicPr>
            <a:picLocks noChangeAspect="1"/>
          </p:cNvPicPr>
          <p:nvPr/>
        </p:nvPicPr>
        <p:blipFill>
          <a:blip r:embed="rId3"/>
          <a:stretch>
            <a:fillRect/>
          </a:stretch>
        </p:blipFill>
        <p:spPr>
          <a:xfrm>
            <a:off x="3034717" y="6068907"/>
            <a:ext cx="3034454" cy="3052517"/>
          </a:xfrm>
          <a:prstGeom prst="rect">
            <a:avLst/>
          </a:prstGeom>
          <a:ln w="12700">
            <a:miter lim="400000"/>
          </a:ln>
        </p:spPr>
      </p:pic>
      <p:pic>
        <p:nvPicPr>
          <p:cNvPr id="648" name="image.png" descr="image.png"/>
          <p:cNvPicPr>
            <a:picLocks noChangeAspect="1"/>
          </p:cNvPicPr>
          <p:nvPr/>
        </p:nvPicPr>
        <p:blipFill>
          <a:blip r:embed="rId4"/>
          <a:stretch>
            <a:fillRect/>
          </a:stretch>
        </p:blipFill>
        <p:spPr>
          <a:xfrm>
            <a:off x="2384478" y="2059094"/>
            <a:ext cx="4678117" cy="3756943"/>
          </a:xfrm>
          <a:prstGeom prst="rect">
            <a:avLst/>
          </a:prstGeom>
          <a:ln w="12700">
            <a:miter lim="400000"/>
          </a:ln>
        </p:spPr>
      </p:pic>
      <p:sp>
        <p:nvSpPr>
          <p:cNvPr id="649" name="points"/>
          <p:cNvSpPr txBox="1"/>
          <p:nvPr/>
        </p:nvSpPr>
        <p:spPr>
          <a:xfrm>
            <a:off x="7127241" y="3701603"/>
            <a:ext cx="924933"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points</a:t>
            </a:r>
          </a:p>
        </p:txBody>
      </p:sp>
      <p:sp>
        <p:nvSpPr>
          <p:cNvPr id="650" name="matrix"/>
          <p:cNvSpPr txBox="1"/>
          <p:nvPr/>
        </p:nvSpPr>
        <p:spPr>
          <a:xfrm>
            <a:off x="6182916" y="7359203"/>
            <a:ext cx="940963"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matrix</a:t>
            </a:r>
          </a:p>
        </p:txBody>
      </p:sp>
      <p:sp>
        <p:nvSpPr>
          <p:cNvPr id="651" name="eigenvector"/>
          <p:cNvSpPr txBox="1"/>
          <p:nvPr/>
        </p:nvSpPr>
        <p:spPr>
          <a:xfrm>
            <a:off x="10761679" y="4640839"/>
            <a:ext cx="169597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eigenvector</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Example eigenvector"/>
          <p:cNvSpPr txBox="1">
            <a:spLocks noGrp="1"/>
          </p:cNvSpPr>
          <p:nvPr>
            <p:ph type="title"/>
          </p:nvPr>
        </p:nvSpPr>
        <p:spPr/>
        <p:txBody>
          <a:bodyPr/>
          <a:lstStyle/>
          <a:p>
            <a:r>
              <a:rPr lang="en-US"/>
              <a:t>Example eigenvector</a:t>
            </a:r>
          </a:p>
        </p:txBody>
      </p:sp>
      <p:sp>
        <p:nvSpPr>
          <p:cNvPr id="4" name="Content Placeholder 3">
            <a:extLst>
              <a:ext uri="{FF2B5EF4-FFF2-40B4-BE49-F238E27FC236}">
                <a16:creationId xmlns:a16="http://schemas.microsoft.com/office/drawing/2014/main" id="{605E0FAB-086C-674F-9533-C2F50724A84E}"/>
              </a:ext>
            </a:extLst>
          </p:cNvPr>
          <p:cNvSpPr>
            <a:spLocks noGrp="1"/>
          </p:cNvSpPr>
          <p:nvPr>
            <p:ph idx="1"/>
          </p:nvPr>
        </p:nvSpPr>
        <p:spPr/>
        <p:txBody>
          <a:bodyPr/>
          <a:lstStyle/>
          <a:p>
            <a:endParaRPr lang="en-US"/>
          </a:p>
        </p:txBody>
      </p:sp>
      <p:pic>
        <p:nvPicPr>
          <p:cNvPr id="655" name="image.png" descr="image.png"/>
          <p:cNvPicPr>
            <a:picLocks noChangeAspect="1"/>
          </p:cNvPicPr>
          <p:nvPr/>
        </p:nvPicPr>
        <p:blipFill>
          <a:blip r:embed="rId2"/>
          <a:stretch>
            <a:fillRect/>
          </a:stretch>
        </p:blipFill>
        <p:spPr>
          <a:xfrm>
            <a:off x="8977190" y="2600961"/>
            <a:ext cx="6195343" cy="4786489"/>
          </a:xfrm>
          <a:prstGeom prst="rect">
            <a:avLst/>
          </a:prstGeom>
          <a:ln w="12700">
            <a:miter lim="400000"/>
          </a:ln>
        </p:spPr>
      </p:pic>
      <p:pic>
        <p:nvPicPr>
          <p:cNvPr id="656" name="image.png" descr="image.png"/>
          <p:cNvPicPr>
            <a:picLocks noChangeAspect="1"/>
          </p:cNvPicPr>
          <p:nvPr/>
        </p:nvPicPr>
        <p:blipFill>
          <a:blip r:embed="rId3"/>
          <a:stretch>
            <a:fillRect/>
          </a:stretch>
        </p:blipFill>
        <p:spPr>
          <a:xfrm>
            <a:off x="3034717" y="6068907"/>
            <a:ext cx="3034454" cy="3052517"/>
          </a:xfrm>
          <a:prstGeom prst="rect">
            <a:avLst/>
          </a:prstGeom>
          <a:ln w="12700">
            <a:miter lim="400000"/>
          </a:ln>
        </p:spPr>
      </p:pic>
      <p:pic>
        <p:nvPicPr>
          <p:cNvPr id="657" name="image.png" descr="image.png"/>
          <p:cNvPicPr>
            <a:picLocks noChangeAspect="1"/>
          </p:cNvPicPr>
          <p:nvPr/>
        </p:nvPicPr>
        <p:blipFill>
          <a:blip r:embed="rId4"/>
          <a:stretch>
            <a:fillRect/>
          </a:stretch>
        </p:blipFill>
        <p:spPr>
          <a:xfrm>
            <a:off x="2384478" y="2059094"/>
            <a:ext cx="4678117" cy="3756943"/>
          </a:xfrm>
          <a:prstGeom prst="rect">
            <a:avLst/>
          </a:prstGeom>
          <a:ln w="12700">
            <a:miter lim="400000"/>
          </a:ln>
        </p:spPr>
      </p:pic>
      <p:sp>
        <p:nvSpPr>
          <p:cNvPr id="658" name="points"/>
          <p:cNvSpPr txBox="1"/>
          <p:nvPr/>
        </p:nvSpPr>
        <p:spPr>
          <a:xfrm>
            <a:off x="7197442" y="3701603"/>
            <a:ext cx="924933"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points</a:t>
            </a:r>
          </a:p>
        </p:txBody>
      </p:sp>
      <p:sp>
        <p:nvSpPr>
          <p:cNvPr id="659" name="matrix"/>
          <p:cNvSpPr txBox="1"/>
          <p:nvPr/>
        </p:nvSpPr>
        <p:spPr>
          <a:xfrm>
            <a:off x="6147815" y="7359203"/>
            <a:ext cx="940963"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matrix</a:t>
            </a:r>
          </a:p>
        </p:txBody>
      </p:sp>
      <p:sp>
        <p:nvSpPr>
          <p:cNvPr id="660" name="eigenvector"/>
          <p:cNvSpPr txBox="1"/>
          <p:nvPr/>
        </p:nvSpPr>
        <p:spPr>
          <a:xfrm>
            <a:off x="10761679" y="4758243"/>
            <a:ext cx="169597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eigenvector</a:t>
            </a:r>
          </a:p>
        </p:txBody>
      </p:sp>
      <p:sp>
        <p:nvSpPr>
          <p:cNvPr id="661" name="Oval"/>
          <p:cNvSpPr/>
          <p:nvPr/>
        </p:nvSpPr>
        <p:spPr>
          <a:xfrm>
            <a:off x="5093810" y="4334934"/>
            <a:ext cx="2167468" cy="1625601"/>
          </a:xfrm>
          <a:prstGeom prst="ellipse">
            <a:avLst/>
          </a:prstGeom>
          <a:ln w="50800">
            <a:solidFill>
              <a:srgbClr val="333399"/>
            </a:solidFill>
          </a:ln>
        </p:spPr>
        <p:txBody>
          <a:bodyPr lIns="50800" tIns="50800" rIns="50800" bIns="50800" anchor="ctr"/>
          <a:lstStyle/>
          <a:p>
            <a:pPr>
              <a:defRPr sz="2400">
                <a:solidFill>
                  <a:srgbClr val="FFFFFF"/>
                </a:solidFill>
              </a:defRPr>
            </a:pPr>
            <a:endParaRPr sz="2400"/>
          </a:p>
        </p:txBody>
      </p:sp>
      <p:sp>
        <p:nvSpPr>
          <p:cNvPr id="662" name="Oval"/>
          <p:cNvSpPr/>
          <p:nvPr/>
        </p:nvSpPr>
        <p:spPr>
          <a:xfrm>
            <a:off x="13005065" y="2059094"/>
            <a:ext cx="2167467" cy="5527041"/>
          </a:xfrm>
          <a:prstGeom prst="ellipse">
            <a:avLst/>
          </a:prstGeom>
          <a:ln w="50800">
            <a:solidFill>
              <a:srgbClr val="333399"/>
            </a:solidFill>
          </a:ln>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 name="Scale affects affinity"/>
          <p:cNvSpPr txBox="1">
            <a:spLocks noGrp="1"/>
          </p:cNvSpPr>
          <p:nvPr>
            <p:ph type="title"/>
          </p:nvPr>
        </p:nvSpPr>
        <p:spPr/>
        <p:txBody>
          <a:bodyPr/>
          <a:lstStyle/>
          <a:p>
            <a:r>
              <a:rPr lang="en-US"/>
              <a:t>Scale affects affinity</a:t>
            </a:r>
          </a:p>
        </p:txBody>
      </p:sp>
      <p:sp>
        <p:nvSpPr>
          <p:cNvPr id="4" name="Content Placeholder 3">
            <a:extLst>
              <a:ext uri="{FF2B5EF4-FFF2-40B4-BE49-F238E27FC236}">
                <a16:creationId xmlns:a16="http://schemas.microsoft.com/office/drawing/2014/main" id="{802C0A13-513F-F542-970E-70831D91875C}"/>
              </a:ext>
            </a:extLst>
          </p:cNvPr>
          <p:cNvSpPr>
            <a:spLocks noGrp="1"/>
          </p:cNvSpPr>
          <p:nvPr>
            <p:ph idx="1"/>
          </p:nvPr>
        </p:nvSpPr>
        <p:spPr/>
        <p:txBody>
          <a:bodyPr/>
          <a:lstStyle/>
          <a:p>
            <a:endParaRPr lang="en-US"/>
          </a:p>
        </p:txBody>
      </p:sp>
      <p:pic>
        <p:nvPicPr>
          <p:cNvPr id="665" name="image.png" descr="image.png"/>
          <p:cNvPicPr>
            <a:picLocks noChangeAspect="1"/>
          </p:cNvPicPr>
          <p:nvPr/>
        </p:nvPicPr>
        <p:blipFill>
          <a:blip r:embed="rId3"/>
          <a:stretch>
            <a:fillRect/>
          </a:stretch>
        </p:blipFill>
        <p:spPr>
          <a:xfrm>
            <a:off x="3793331" y="2407906"/>
            <a:ext cx="9356233" cy="6755272"/>
          </a:xfrm>
          <a:prstGeom prst="rect">
            <a:avLst/>
          </a:prstGeom>
          <a:ln w="12700">
            <a:miter lim="400000"/>
          </a:ln>
        </p:spPr>
      </p:pic>
      <p:sp>
        <p:nvSpPr>
          <p:cNvPr id="666" name="σ=.2"/>
          <p:cNvSpPr txBox="1"/>
          <p:nvPr/>
        </p:nvSpPr>
        <p:spPr>
          <a:xfrm>
            <a:off x="10842588" y="4083706"/>
            <a:ext cx="72936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σ=.2</a:t>
            </a:r>
          </a:p>
        </p:txBody>
      </p:sp>
      <p:sp>
        <p:nvSpPr>
          <p:cNvPr id="667" name="σ=.1"/>
          <p:cNvSpPr txBox="1"/>
          <p:nvPr/>
        </p:nvSpPr>
        <p:spPr>
          <a:xfrm>
            <a:off x="5041963" y="9168826"/>
            <a:ext cx="72936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σ=.1</a:t>
            </a:r>
          </a:p>
        </p:txBody>
      </p:sp>
      <p:sp>
        <p:nvSpPr>
          <p:cNvPr id="668" name="σ=.2"/>
          <p:cNvSpPr txBox="1"/>
          <p:nvPr/>
        </p:nvSpPr>
        <p:spPr>
          <a:xfrm>
            <a:off x="8106764" y="9168826"/>
            <a:ext cx="72936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σ=.2</a:t>
            </a:r>
          </a:p>
        </p:txBody>
      </p:sp>
      <p:sp>
        <p:nvSpPr>
          <p:cNvPr id="669" name="σ=1"/>
          <p:cNvSpPr txBox="1"/>
          <p:nvPr/>
        </p:nvSpPr>
        <p:spPr>
          <a:xfrm>
            <a:off x="11187107" y="9168826"/>
            <a:ext cx="64440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σ=1</a:t>
            </a:r>
          </a:p>
        </p:txBody>
      </p:sp>
      <p:sp>
        <p:nvSpPr>
          <p:cNvPr id="670" name="Wij = exp(-|| zi – zj ||2 / σ2)"/>
          <p:cNvSpPr txBox="1"/>
          <p:nvPr/>
        </p:nvSpPr>
        <p:spPr>
          <a:xfrm>
            <a:off x="6514981" y="1689202"/>
            <a:ext cx="3912930"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Wij = exp(-|| zi – zj ||</a:t>
            </a:r>
            <a:r>
              <a:rPr baseline="31999"/>
              <a:t>2</a:t>
            </a:r>
            <a:r>
              <a:t> / σ</a:t>
            </a:r>
            <a:r>
              <a:rPr baseline="31999"/>
              <a:t>2</a:t>
            </a:r>
            <a:r>
              <a:t>)</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0" grpId="0" animBg="1" advAuto="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 name="Global optimization"/>
          <p:cNvSpPr txBox="1">
            <a:spLocks noGrp="1"/>
          </p:cNvSpPr>
          <p:nvPr>
            <p:ph type="title"/>
          </p:nvPr>
        </p:nvSpPr>
        <p:spPr/>
        <p:txBody>
          <a:bodyPr/>
          <a:lstStyle/>
          <a:p>
            <a:r>
              <a:rPr lang="en-US"/>
              <a:t>Global optimization</a:t>
            </a:r>
          </a:p>
        </p:txBody>
      </p:sp>
      <p:sp>
        <p:nvSpPr>
          <p:cNvPr id="674" name="In this formulation, the segmentation becomes a global process."/>
          <p:cNvSpPr txBox="1">
            <a:spLocks noGrp="1"/>
          </p:cNvSpPr>
          <p:nvPr>
            <p:ph idx="1"/>
          </p:nvPr>
        </p:nvSpPr>
        <p:spPr/>
        <p:txBody>
          <a:bodyPr/>
          <a:lstStyle/>
          <a:p>
            <a:r>
              <a:rPr lang="en-US"/>
              <a:t>In this formulation, the segmentation becomes a global process. </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DAEA6F-734A-5F41-13AB-950527C85100}"/>
              </a:ext>
            </a:extLst>
          </p:cNvPr>
          <p:cNvSpPr>
            <a:spLocks noGrp="1"/>
          </p:cNvSpPr>
          <p:nvPr>
            <p:ph type="title"/>
          </p:nvPr>
        </p:nvSpPr>
        <p:spPr/>
        <p:txBody>
          <a:bodyPr>
            <a:normAutofit fontScale="90000"/>
          </a:bodyPr>
          <a:lstStyle/>
          <a:p>
            <a:r>
              <a:rPr lang="en-US" sz="6600" dirty="0"/>
              <a:t>Boundaries of image regions defined by a number of attributes</a:t>
            </a:r>
            <a:endParaRPr lang="en-KR" dirty="0"/>
          </a:p>
        </p:txBody>
      </p:sp>
      <p:sp>
        <p:nvSpPr>
          <p:cNvPr id="677" name="Brightness/color…"/>
          <p:cNvSpPr txBox="1">
            <a:spLocks noGrp="1"/>
          </p:cNvSpPr>
          <p:nvPr>
            <p:ph idx="1"/>
          </p:nvPr>
        </p:nvSpPr>
        <p:spPr/>
        <p:txBody>
          <a:bodyPr/>
          <a:lstStyle/>
          <a:p>
            <a:pPr lvl="1"/>
            <a:r>
              <a:rPr lang="en-US"/>
              <a:t>Brightness/color</a:t>
            </a:r>
          </a:p>
          <a:p>
            <a:pPr lvl="1"/>
            <a:r>
              <a:rPr lang="en-US"/>
              <a:t>Texture</a:t>
            </a:r>
          </a:p>
          <a:p>
            <a:pPr lvl="1"/>
            <a:r>
              <a:rPr lang="en-US"/>
              <a:t>Motion</a:t>
            </a:r>
          </a:p>
          <a:p>
            <a:pPr lvl="1"/>
            <a:r>
              <a:rPr lang="en-US"/>
              <a:t>Stereoscopic depth</a:t>
            </a:r>
          </a:p>
          <a:p>
            <a:pPr lvl="1"/>
            <a:r>
              <a:rPr lang="en-US"/>
              <a:t>Familiar configuration</a:t>
            </a:r>
          </a:p>
        </p:txBody>
      </p:sp>
      <p:pic>
        <p:nvPicPr>
          <p:cNvPr id="679" name="boundary_ex" descr="boundary_ex"/>
          <p:cNvPicPr>
            <a:picLocks noChangeAspect="1"/>
          </p:cNvPicPr>
          <p:nvPr/>
        </p:nvPicPr>
        <p:blipFill>
          <a:blip r:embed="rId2"/>
          <a:stretch>
            <a:fillRect/>
          </a:stretch>
        </p:blipFill>
        <p:spPr>
          <a:xfrm>
            <a:off x="9295535" y="2709333"/>
            <a:ext cx="3951112" cy="5779912"/>
          </a:xfrm>
          <a:prstGeom prst="rect">
            <a:avLst/>
          </a:prstGeom>
          <a:ln w="12700">
            <a:miter lim="400000"/>
          </a:ln>
        </p:spPr>
      </p:pic>
      <p:sp>
        <p:nvSpPr>
          <p:cNvPr id="680" name="[Malik]"/>
          <p:cNvSpPr txBox="1"/>
          <p:nvPr/>
        </p:nvSpPr>
        <p:spPr>
          <a:xfrm>
            <a:off x="13091443" y="8867398"/>
            <a:ext cx="992259"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[Malik]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It can get a lot harder"/>
          <p:cNvSpPr txBox="1">
            <a:spLocks noGrp="1"/>
          </p:cNvSpPr>
          <p:nvPr>
            <p:ph type="title"/>
          </p:nvPr>
        </p:nvSpPr>
        <p:spPr/>
        <p:txBody>
          <a:bodyPr/>
          <a:lstStyle/>
          <a:p>
            <a:r>
              <a:rPr lang="en-US"/>
              <a:t>It can get a lot harder</a:t>
            </a:r>
          </a:p>
        </p:txBody>
      </p:sp>
      <p:sp>
        <p:nvSpPr>
          <p:cNvPr id="4" name="Content Placeholder 3">
            <a:extLst>
              <a:ext uri="{FF2B5EF4-FFF2-40B4-BE49-F238E27FC236}">
                <a16:creationId xmlns:a16="http://schemas.microsoft.com/office/drawing/2014/main" id="{FBEC3CA1-6340-744E-A43C-94E4DDBC3F5E}"/>
              </a:ext>
            </a:extLst>
          </p:cNvPr>
          <p:cNvSpPr>
            <a:spLocks noGrp="1"/>
          </p:cNvSpPr>
          <p:nvPr>
            <p:ph idx="1"/>
          </p:nvPr>
        </p:nvSpPr>
        <p:spPr/>
        <p:txBody>
          <a:bodyPr/>
          <a:lstStyle/>
          <a:p>
            <a:endParaRPr lang="en-US"/>
          </a:p>
        </p:txBody>
      </p:sp>
      <p:pic>
        <p:nvPicPr>
          <p:cNvPr id="224" name="image.png" descr="image.png"/>
          <p:cNvPicPr>
            <a:picLocks noChangeAspect="1"/>
          </p:cNvPicPr>
          <p:nvPr/>
        </p:nvPicPr>
        <p:blipFill>
          <a:blip r:embed="rId2"/>
          <a:srcRect r="55645"/>
          <a:stretch>
            <a:fillRect/>
          </a:stretch>
        </p:blipFill>
        <p:spPr>
          <a:xfrm>
            <a:off x="4768691" y="1733974"/>
            <a:ext cx="7139095" cy="7369387"/>
          </a:xfrm>
          <a:prstGeom prst="rect">
            <a:avLst/>
          </a:prstGeom>
          <a:ln w="12700">
            <a:miter lim="400000"/>
          </a:ln>
        </p:spPr>
      </p:pic>
      <p:sp>
        <p:nvSpPr>
          <p:cNvPr id="225" name="Brady, M. J., &amp; Kersten, D. (2003). Bootstrapped learning of novel objects. J Vis, 3(6), 413-422"/>
          <p:cNvSpPr txBox="1"/>
          <p:nvPr/>
        </p:nvSpPr>
        <p:spPr>
          <a:xfrm>
            <a:off x="2384476" y="9193514"/>
            <a:ext cx="12462936" cy="4411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spcBef>
                <a:spcPts val="900"/>
              </a:spcBef>
              <a:defRPr sz="2200"/>
            </a:lvl1pPr>
          </a:lstStyle>
          <a:p>
            <a:r>
              <a:t>Brady, M. J., &amp; Kersten, D. (2003). Bootstrapped learning of novel objects. J Vis, 3(6), 413-422 </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7CE67-679D-C336-6999-0FD63ED74B7B}"/>
              </a:ext>
            </a:extLst>
          </p:cNvPr>
          <p:cNvSpPr>
            <a:spLocks noGrp="1"/>
          </p:cNvSpPr>
          <p:nvPr>
            <p:ph type="title"/>
          </p:nvPr>
        </p:nvSpPr>
        <p:spPr/>
        <p:txBody>
          <a:bodyPr/>
          <a:lstStyle/>
          <a:p>
            <a:r>
              <a:rPr lang="en-US" sz="6600" dirty="0"/>
              <a:t>Some Terminology for Graph Partitioning</a:t>
            </a:r>
            <a:endParaRPr lang="en-KR" dirty="0"/>
          </a:p>
        </p:txBody>
      </p:sp>
      <p:sp>
        <p:nvSpPr>
          <p:cNvPr id="3" name="Content Placeholder 2">
            <a:extLst>
              <a:ext uri="{FF2B5EF4-FFF2-40B4-BE49-F238E27FC236}">
                <a16:creationId xmlns:a16="http://schemas.microsoft.com/office/drawing/2014/main" id="{7E6E099D-52AB-C520-15DD-04261263CF47}"/>
              </a:ext>
            </a:extLst>
          </p:cNvPr>
          <p:cNvSpPr>
            <a:spLocks noGrp="1"/>
          </p:cNvSpPr>
          <p:nvPr>
            <p:ph idx="1"/>
          </p:nvPr>
        </p:nvSpPr>
        <p:spPr/>
        <p:txBody>
          <a:bodyPr/>
          <a:lstStyle/>
          <a:p>
            <a:endParaRPr lang="en-KR"/>
          </a:p>
        </p:txBody>
      </p:sp>
      <p:pic>
        <p:nvPicPr>
          <p:cNvPr id="686" name="image.png" descr="image.png"/>
          <p:cNvPicPr>
            <a:picLocks noChangeAspect="1"/>
          </p:cNvPicPr>
          <p:nvPr/>
        </p:nvPicPr>
        <p:blipFill>
          <a:blip r:embed="rId2"/>
          <a:stretch>
            <a:fillRect/>
          </a:stretch>
        </p:blipFill>
        <p:spPr>
          <a:xfrm>
            <a:off x="2492851" y="2384214"/>
            <a:ext cx="5201921" cy="2512907"/>
          </a:xfrm>
          <a:prstGeom prst="rect">
            <a:avLst/>
          </a:prstGeom>
          <a:ln w="12700">
            <a:miter lim="400000"/>
          </a:ln>
        </p:spPr>
      </p:pic>
      <p:pic>
        <p:nvPicPr>
          <p:cNvPr id="687" name="image.png" descr="image.png"/>
          <p:cNvPicPr>
            <a:picLocks noChangeAspect="1"/>
          </p:cNvPicPr>
          <p:nvPr/>
        </p:nvPicPr>
        <p:blipFill>
          <a:blip r:embed="rId3"/>
          <a:stretch>
            <a:fillRect/>
          </a:stretch>
        </p:blipFill>
        <p:spPr>
          <a:xfrm>
            <a:off x="1327837" y="6891738"/>
            <a:ext cx="6366935" cy="1880730"/>
          </a:xfrm>
          <a:prstGeom prst="rect">
            <a:avLst/>
          </a:prstGeom>
          <a:ln w="12700">
            <a:miter lim="400000"/>
          </a:ln>
        </p:spPr>
      </p:pic>
      <p:sp>
        <p:nvSpPr>
          <p:cNvPr id="688" name="Cut: sum of the weight of the cut edges:"/>
          <p:cNvSpPr txBox="1"/>
          <p:nvPr/>
        </p:nvSpPr>
        <p:spPr>
          <a:xfrm>
            <a:off x="8314237" y="2405603"/>
            <a:ext cx="7595669" cy="656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400"/>
            </a:pPr>
            <a:r>
              <a:rPr sz="3600" dirty="0"/>
              <a:t>Cut: sum of the weight of the cut edges:</a:t>
            </a:r>
          </a:p>
        </p:txBody>
      </p:sp>
      <p:sp>
        <p:nvSpPr>
          <p:cNvPr id="689" name="Association: sum of the weights of the edges connecting two sets:"/>
          <p:cNvSpPr txBox="1"/>
          <p:nvPr/>
        </p:nvSpPr>
        <p:spPr>
          <a:xfrm>
            <a:off x="6784681" y="4561632"/>
            <a:ext cx="9851687" cy="1210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2400"/>
            </a:pPr>
            <a:r>
              <a:rPr sz="3600" dirty="0"/>
              <a:t>Association: sum of the weights of the edges</a:t>
            </a:r>
            <a:br>
              <a:rPr sz="3600" dirty="0"/>
            </a:br>
            <a:r>
              <a:rPr sz="3600" dirty="0"/>
              <a:t>connecting two sets:</a:t>
            </a:r>
          </a:p>
        </p:txBody>
      </p:sp>
      <p:sp>
        <p:nvSpPr>
          <p:cNvPr id="690" name="With V = the set of all nodes"/>
          <p:cNvSpPr txBox="1"/>
          <p:nvPr/>
        </p:nvSpPr>
        <p:spPr>
          <a:xfrm>
            <a:off x="8504955" y="7821429"/>
            <a:ext cx="5567506" cy="656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2400"/>
            </a:pPr>
            <a:r>
              <a:rPr sz="3600" dirty="0"/>
              <a:t>With V = the set</a:t>
            </a:r>
            <a:r>
              <a:rPr lang="en-US" sz="3600" dirty="0"/>
              <a:t> </a:t>
            </a:r>
            <a:r>
              <a:rPr sz="3600" dirty="0"/>
              <a:t>of all nodes</a:t>
            </a: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26287FF8-EB3A-8444-81CF-1D47A029DDF7}"/>
                  </a:ext>
                </a:extLst>
              </p:cNvPr>
              <p:cNvSpPr txBox="1"/>
              <p:nvPr/>
            </p:nvSpPr>
            <p:spPr>
              <a:xfrm>
                <a:off x="8048150" y="3304550"/>
                <a:ext cx="6926961" cy="117089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𝑐𝑢𝑡</m:t>
                      </m:r>
                      <m:d>
                        <m:dPr>
                          <m:ctrlPr>
                            <a:rPr lang="en-US" sz="2800" b="0" i="1" smtClean="0">
                              <a:latin typeface="Cambria Math" panose="02040503050406030204" pitchFamily="18" charset="0"/>
                            </a:rPr>
                          </m:ctrlPr>
                        </m:dPr>
                        <m:e>
                          <m:r>
                            <m:rPr>
                              <m:sty m:val="p"/>
                            </m:rPr>
                            <a:rPr lang="en-US" sz="2800" b="0" i="0" smtClean="0">
                              <a:latin typeface="Cambria Math" panose="02040503050406030204" pitchFamily="18" charset="0"/>
                            </a:rPr>
                            <m:t>A</m:t>
                          </m:r>
                          <m:r>
                            <a:rPr lang="en-US" sz="2800" b="0" i="1" smtClean="0">
                              <a:latin typeface="Cambria Math" panose="02040503050406030204" pitchFamily="18" charset="0"/>
                            </a:rPr>
                            <m:t>,</m:t>
                          </m:r>
                          <m:r>
                            <m:rPr>
                              <m:sty m:val="p"/>
                            </m:rPr>
                            <a:rPr lang="en-US" sz="2800" b="0" i="0" smtClean="0">
                              <a:latin typeface="Cambria Math" panose="02040503050406030204" pitchFamily="18" charset="0"/>
                            </a:rPr>
                            <m:t>B</m:t>
                          </m:r>
                        </m:e>
                      </m:d>
                      <m:r>
                        <a:rPr lang="en-US" sz="2800" b="0" i="1" smtClean="0">
                          <a:latin typeface="Cambria Math" panose="02040503050406030204" pitchFamily="18" charset="0"/>
                        </a:rPr>
                        <m:t>=</m:t>
                      </m:r>
                      <m:nary>
                        <m:naryPr>
                          <m:chr m:val="∑"/>
                          <m:supHide m:val="on"/>
                          <m:ctrlPr>
                            <a:rPr lang="en-US" sz="2800" b="0" i="1" smtClean="0">
                              <a:latin typeface="Cambria Math" panose="02040503050406030204" pitchFamily="18" charset="0"/>
                            </a:rPr>
                          </m:ctrlPr>
                        </m:naryPr>
                        <m:sub>
                          <m:r>
                            <m:rPr>
                              <m:brk m:alnAt="7"/>
                            </m:rPr>
                            <a:rPr lang="en-US" sz="2800" b="0" i="1" smtClean="0">
                              <a:latin typeface="Cambria Math" panose="02040503050406030204" pitchFamily="18" charset="0"/>
                            </a:rPr>
                            <m:t>𝑢</m:t>
                          </m:r>
                          <m:r>
                            <a:rPr lang="en-US" sz="2800" b="0" i="1" smtClean="0">
                              <a:latin typeface="Cambria Math" panose="02040503050406030204" pitchFamily="18" charset="0"/>
                              <a:ea typeface="Cambria Math" panose="02040503050406030204" pitchFamily="18" charset="0"/>
                            </a:rPr>
                            <m:t>∈</m:t>
                          </m:r>
                          <m:r>
                            <m:rPr>
                              <m:sty m:val="p"/>
                              <m:brk m:alnAt="7"/>
                            </m:rPr>
                            <a:rPr lang="en-US" sz="2800" b="0" i="0" smtClean="0">
                              <a:latin typeface="Cambria Math" panose="02040503050406030204" pitchFamily="18" charset="0"/>
                              <a:ea typeface="Cambria Math" panose="02040503050406030204" pitchFamily="18" charset="0"/>
                            </a:rPr>
                            <m:t>A</m:t>
                          </m:r>
                          <m:r>
                            <m:rPr>
                              <m:brk m:alnAt="7"/>
                            </m:rPr>
                            <a:rPr lang="en-US" sz="2800" b="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𝑣</m:t>
                          </m:r>
                          <m:r>
                            <a:rPr lang="en-US" sz="2800" b="0" i="1" smtClean="0">
                              <a:latin typeface="Cambria Math" panose="02040503050406030204" pitchFamily="18" charset="0"/>
                              <a:ea typeface="Cambria Math" panose="02040503050406030204" pitchFamily="18" charset="0"/>
                            </a:rPr>
                            <m:t>∈</m:t>
                          </m:r>
                          <m:r>
                            <m:rPr>
                              <m:sty m:val="p"/>
                              <m:brk m:alnAt="7"/>
                            </m:rPr>
                            <a:rPr lang="en-US" sz="2800" b="0" i="0" smtClean="0">
                              <a:latin typeface="Cambria Math" panose="02040503050406030204" pitchFamily="18" charset="0"/>
                              <a:ea typeface="Cambria Math" panose="02040503050406030204" pitchFamily="18" charset="0"/>
                            </a:rPr>
                            <m:t>B</m:t>
                          </m:r>
                        </m:sub>
                        <m:sup/>
                        <m:e>
                          <m:r>
                            <a:rPr lang="en-US" sz="2800" b="0" i="1" smtClean="0">
                              <a:latin typeface="Cambria Math" panose="02040503050406030204" pitchFamily="18" charset="0"/>
                            </a:rPr>
                            <m:t>𝑊</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𝑢</m:t>
                              </m:r>
                              <m:r>
                                <a:rPr lang="en-US" sz="2800" b="0" i="1" smtClean="0">
                                  <a:latin typeface="Cambria Math" panose="02040503050406030204" pitchFamily="18" charset="0"/>
                                </a:rPr>
                                <m:t>,</m:t>
                              </m:r>
                              <m:r>
                                <a:rPr lang="en-US" sz="2800" b="0" i="1" smtClean="0">
                                  <a:latin typeface="Cambria Math" panose="02040503050406030204" pitchFamily="18" charset="0"/>
                                </a:rPr>
                                <m:t>𝑣</m:t>
                              </m:r>
                            </m:e>
                          </m:d>
                        </m:e>
                      </m:nary>
                      <m:r>
                        <a:rPr lang="en-US" sz="2800" b="0" i="1" smtClean="0">
                          <a:latin typeface="Cambria Math" panose="02040503050406030204" pitchFamily="18" charset="0"/>
                        </a:rPr>
                        <m:t> </m:t>
                      </m:r>
                      <m:r>
                        <m:rPr>
                          <m:nor/>
                        </m:rPr>
                        <a:rPr lang="en-US" sz="2800" b="0" i="0" smtClean="0">
                          <a:latin typeface="Cambria Math" panose="02040503050406030204" pitchFamily="18" charset="0"/>
                        </a:rPr>
                        <m:t>with</m:t>
                      </m:r>
                      <m:r>
                        <a:rPr lang="en-US" sz="2800" b="0" i="1" smtClean="0">
                          <a:latin typeface="Cambria Math" panose="02040503050406030204" pitchFamily="18" charset="0"/>
                        </a:rPr>
                        <m:t> </m:t>
                      </m:r>
                      <m:r>
                        <m:rPr>
                          <m:sty m:val="p"/>
                        </m:rPr>
                        <a:rPr lang="en-US" sz="2800" b="0" i="0" smtClean="0">
                          <a:latin typeface="Cambria Math" panose="02040503050406030204" pitchFamily="18" charset="0"/>
                        </a:rPr>
                        <m:t>A</m:t>
                      </m:r>
                      <m:r>
                        <a:rPr lang="en-US" sz="2800" b="0" i="1" smtClean="0">
                          <a:latin typeface="Cambria Math" panose="02040503050406030204" pitchFamily="18" charset="0"/>
                        </a:rPr>
                        <m:t>∩</m:t>
                      </m:r>
                      <m:r>
                        <m:rPr>
                          <m:sty m:val="p"/>
                        </m:rPr>
                        <a:rPr lang="en-US" sz="2800" b="0" i="0" smtClean="0">
                          <a:latin typeface="Cambria Math" panose="02040503050406030204" pitchFamily="18" charset="0"/>
                        </a:rPr>
                        <m:t>B</m:t>
                      </m:r>
                      <m:r>
                        <a:rPr lang="en-US" sz="2800" b="0" i="0"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m:t>
                      </m:r>
                    </m:oMath>
                  </m:oMathPara>
                </a14:m>
                <a:endParaRPr lang="en-US" sz="2800" i="0" dirty="0"/>
              </a:p>
            </p:txBody>
          </p:sp>
        </mc:Choice>
        <mc:Fallback>
          <p:sp>
            <p:nvSpPr>
              <p:cNvPr id="7" name="TextBox 6">
                <a:extLst>
                  <a:ext uri="{FF2B5EF4-FFF2-40B4-BE49-F238E27FC236}">
                    <a16:creationId xmlns:a16="http://schemas.microsoft.com/office/drawing/2014/main" id="{26287FF8-EB3A-8444-81CF-1D47A029DDF7}"/>
                  </a:ext>
                </a:extLst>
              </p:cNvPr>
              <p:cNvSpPr txBox="1">
                <a:spLocks noRot="1" noChangeAspect="1" noMove="1" noResize="1" noEditPoints="1" noAdjustHandles="1" noChangeArrowheads="1" noChangeShapeType="1" noTextEdit="1"/>
              </p:cNvSpPr>
              <p:nvPr/>
            </p:nvSpPr>
            <p:spPr>
              <a:xfrm>
                <a:off x="8048150" y="3304550"/>
                <a:ext cx="6926961" cy="1170898"/>
              </a:xfrm>
              <a:prstGeom prst="rect">
                <a:avLst/>
              </a:prstGeom>
              <a:blipFill>
                <a:blip r:embed="rId4"/>
                <a:stretch>
                  <a:fillRect t="-126882" b="-174194"/>
                </a:stretch>
              </a:blipFill>
            </p:spPr>
            <p:txBody>
              <a:bodyPr/>
              <a:lstStyle/>
              <a:p>
                <a:r>
                  <a:rPr lang="en-KR">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6336A6B4-2592-AD4A-9C0B-039880E07651}"/>
                  </a:ext>
                </a:extLst>
              </p:cNvPr>
              <p:cNvSpPr txBox="1"/>
              <p:nvPr/>
            </p:nvSpPr>
            <p:spPr>
              <a:xfrm>
                <a:off x="6233839" y="5877823"/>
                <a:ext cx="10555582" cy="117089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𝑎𝑠𝑠𝑜𝑐</m:t>
                      </m:r>
                      <m:d>
                        <m:dPr>
                          <m:ctrlPr>
                            <a:rPr lang="en-US" sz="2800" b="0" i="1" smtClean="0">
                              <a:latin typeface="Cambria Math" panose="02040503050406030204" pitchFamily="18" charset="0"/>
                            </a:rPr>
                          </m:ctrlPr>
                        </m:dPr>
                        <m:e>
                          <m:r>
                            <m:rPr>
                              <m:sty m:val="p"/>
                            </m:rPr>
                            <a:rPr lang="en-US" sz="2800" b="0" i="0" smtClean="0">
                              <a:latin typeface="Cambria Math" panose="02040503050406030204" pitchFamily="18" charset="0"/>
                            </a:rPr>
                            <m:t>A</m:t>
                          </m:r>
                          <m:r>
                            <a:rPr lang="en-US" sz="2800" b="0" i="1" smtClean="0">
                              <a:latin typeface="Cambria Math" panose="02040503050406030204" pitchFamily="18" charset="0"/>
                            </a:rPr>
                            <m:t>,</m:t>
                          </m:r>
                          <m:r>
                            <m:rPr>
                              <m:sty m:val="p"/>
                            </m:rPr>
                            <a:rPr lang="en-US" sz="2800" b="0" i="0" smtClean="0">
                              <a:latin typeface="Cambria Math" panose="02040503050406030204" pitchFamily="18" charset="0"/>
                            </a:rPr>
                            <m:t>B</m:t>
                          </m:r>
                        </m:e>
                      </m:d>
                      <m:r>
                        <a:rPr lang="en-US" sz="2800" b="0" i="1" smtClean="0">
                          <a:latin typeface="Cambria Math" panose="02040503050406030204" pitchFamily="18" charset="0"/>
                        </a:rPr>
                        <m:t>=</m:t>
                      </m:r>
                      <m:nary>
                        <m:naryPr>
                          <m:chr m:val="∑"/>
                          <m:supHide m:val="on"/>
                          <m:ctrlPr>
                            <a:rPr lang="en-US" sz="2800" b="0" i="1" smtClean="0">
                              <a:latin typeface="Cambria Math" panose="02040503050406030204" pitchFamily="18" charset="0"/>
                            </a:rPr>
                          </m:ctrlPr>
                        </m:naryPr>
                        <m:sub>
                          <m:r>
                            <m:rPr>
                              <m:brk m:alnAt="7"/>
                            </m:rPr>
                            <a:rPr lang="en-US" sz="2800" b="0" i="1" smtClean="0">
                              <a:latin typeface="Cambria Math" panose="02040503050406030204" pitchFamily="18" charset="0"/>
                            </a:rPr>
                            <m:t>𝑢</m:t>
                          </m:r>
                          <m:r>
                            <a:rPr lang="en-US" sz="2800" b="0" i="1" smtClean="0">
                              <a:latin typeface="Cambria Math" panose="02040503050406030204" pitchFamily="18" charset="0"/>
                              <a:ea typeface="Cambria Math" panose="02040503050406030204" pitchFamily="18" charset="0"/>
                            </a:rPr>
                            <m:t>∈</m:t>
                          </m:r>
                          <m:r>
                            <m:rPr>
                              <m:sty m:val="p"/>
                              <m:brk m:alnAt="7"/>
                            </m:rPr>
                            <a:rPr lang="en-US" sz="2800" b="0" i="0" smtClean="0">
                              <a:latin typeface="Cambria Math" panose="02040503050406030204" pitchFamily="18" charset="0"/>
                              <a:ea typeface="Cambria Math" panose="02040503050406030204" pitchFamily="18" charset="0"/>
                            </a:rPr>
                            <m:t>A</m:t>
                          </m:r>
                          <m:r>
                            <m:rPr>
                              <m:brk m:alnAt="7"/>
                            </m:rPr>
                            <a:rPr lang="en-US" sz="2800" b="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𝑣</m:t>
                          </m:r>
                          <m:r>
                            <a:rPr lang="en-US" sz="2800" b="0" i="1" smtClean="0">
                              <a:latin typeface="Cambria Math" panose="02040503050406030204" pitchFamily="18" charset="0"/>
                              <a:ea typeface="Cambria Math" panose="02040503050406030204" pitchFamily="18" charset="0"/>
                            </a:rPr>
                            <m:t>∈</m:t>
                          </m:r>
                          <m:r>
                            <m:rPr>
                              <m:sty m:val="p"/>
                              <m:brk m:alnAt="7"/>
                            </m:rPr>
                            <a:rPr lang="en-US" sz="2800" b="0" i="0" smtClean="0">
                              <a:latin typeface="Cambria Math" panose="02040503050406030204" pitchFamily="18" charset="0"/>
                              <a:ea typeface="Cambria Math" panose="02040503050406030204" pitchFamily="18" charset="0"/>
                            </a:rPr>
                            <m:t>B</m:t>
                          </m:r>
                        </m:sub>
                        <m:sup/>
                        <m:e>
                          <m:r>
                            <a:rPr lang="en-US" sz="2800" b="0" i="1" smtClean="0">
                              <a:latin typeface="Cambria Math" panose="02040503050406030204" pitchFamily="18" charset="0"/>
                            </a:rPr>
                            <m:t>𝑊</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𝑢</m:t>
                              </m:r>
                              <m:r>
                                <a:rPr lang="en-US" sz="2800" b="0" i="1" smtClean="0">
                                  <a:latin typeface="Cambria Math" panose="02040503050406030204" pitchFamily="18" charset="0"/>
                                </a:rPr>
                                <m:t>,</m:t>
                              </m:r>
                              <m:r>
                                <a:rPr lang="en-US" sz="2800" b="0" i="1" smtClean="0">
                                  <a:latin typeface="Cambria Math" panose="02040503050406030204" pitchFamily="18" charset="0"/>
                                </a:rPr>
                                <m:t>𝑣</m:t>
                              </m:r>
                            </m:e>
                          </m:d>
                        </m:e>
                      </m:nary>
                      <m:r>
                        <a:rPr lang="en-US" sz="2800" b="0" i="1" smtClean="0">
                          <a:latin typeface="Cambria Math" panose="02040503050406030204" pitchFamily="18" charset="0"/>
                        </a:rPr>
                        <m:t> </m:t>
                      </m:r>
                      <m:r>
                        <m:rPr>
                          <m:nor/>
                        </m:rPr>
                        <a:rPr lang="en-US" sz="2800" b="0" i="0" smtClean="0">
                          <a:latin typeface="Cambria Math" panose="02040503050406030204" pitchFamily="18" charset="0"/>
                        </a:rPr>
                        <m:t>with</m:t>
                      </m:r>
                      <m:r>
                        <a:rPr lang="en-US" sz="2800" b="0" i="1" smtClean="0">
                          <a:latin typeface="Cambria Math" panose="02040503050406030204" pitchFamily="18" charset="0"/>
                        </a:rPr>
                        <m:t> </m:t>
                      </m:r>
                      <m:r>
                        <m:rPr>
                          <m:sty m:val="p"/>
                        </m:rPr>
                        <a:rPr lang="en-US" sz="2800" b="0" i="0" smtClean="0">
                          <a:latin typeface="Cambria Math" panose="02040503050406030204" pitchFamily="18" charset="0"/>
                        </a:rPr>
                        <m:t>A</m:t>
                      </m:r>
                      <m:r>
                        <a:rPr lang="en-US" sz="2800" b="0" i="1" smtClean="0">
                          <a:latin typeface="Cambria Math" panose="02040503050406030204" pitchFamily="18" charset="0"/>
                        </a:rPr>
                        <m:t> </m:t>
                      </m:r>
                      <m:r>
                        <m:rPr>
                          <m:nor/>
                        </m:rPr>
                        <a:rPr lang="en-US" sz="2800" b="0" i="0" smtClean="0">
                          <a:latin typeface="Cambria Math" panose="02040503050406030204" pitchFamily="18" charset="0"/>
                        </a:rPr>
                        <m:t>and</m:t>
                      </m:r>
                      <m:r>
                        <a:rPr lang="en-US" sz="2800" b="0" i="1" smtClean="0">
                          <a:latin typeface="Cambria Math" panose="02040503050406030204" pitchFamily="18" charset="0"/>
                        </a:rPr>
                        <m:t> </m:t>
                      </m:r>
                      <m:r>
                        <m:rPr>
                          <m:sty m:val="p"/>
                        </m:rPr>
                        <a:rPr lang="en-US" sz="2800" b="0" i="0" smtClean="0">
                          <a:latin typeface="Cambria Math" panose="02040503050406030204" pitchFamily="18" charset="0"/>
                        </a:rPr>
                        <m:t>B</m:t>
                      </m:r>
                      <m:r>
                        <a:rPr lang="en-US" sz="2800" b="0" i="0" smtClean="0">
                          <a:latin typeface="Cambria Math" panose="02040503050406030204" pitchFamily="18" charset="0"/>
                        </a:rPr>
                        <m:t> </m:t>
                      </m:r>
                      <m:r>
                        <m:rPr>
                          <m:sty m:val="p"/>
                        </m:rPr>
                        <a:rPr lang="en-US" sz="2800" b="0" i="0" smtClean="0">
                          <a:latin typeface="Cambria Math" panose="02040503050406030204" pitchFamily="18" charset="0"/>
                        </a:rPr>
                        <m:t>not</m:t>
                      </m:r>
                      <m:r>
                        <a:rPr lang="en-US" sz="2800" b="0" i="0" smtClean="0">
                          <a:latin typeface="Cambria Math" panose="02040503050406030204" pitchFamily="18" charset="0"/>
                        </a:rPr>
                        <m:t> </m:t>
                      </m:r>
                      <m:r>
                        <m:rPr>
                          <m:sty m:val="p"/>
                        </m:rPr>
                        <a:rPr lang="en-US" sz="2800" b="0" i="0" smtClean="0">
                          <a:latin typeface="Cambria Math" panose="02040503050406030204" pitchFamily="18" charset="0"/>
                        </a:rPr>
                        <m:t>necessarily</m:t>
                      </m:r>
                      <m:r>
                        <a:rPr lang="en-US" sz="2800" b="0" i="0" smtClean="0">
                          <a:latin typeface="Cambria Math" panose="02040503050406030204" pitchFamily="18" charset="0"/>
                        </a:rPr>
                        <m:t> </m:t>
                      </m:r>
                      <m:r>
                        <m:rPr>
                          <m:sty m:val="p"/>
                        </m:rPr>
                        <a:rPr lang="en-US" sz="2800" b="0" i="0" smtClean="0">
                          <a:latin typeface="Cambria Math" panose="02040503050406030204" pitchFamily="18" charset="0"/>
                        </a:rPr>
                        <m:t>disjoint</m:t>
                      </m:r>
                    </m:oMath>
                  </m:oMathPara>
                </a14:m>
                <a:endParaRPr lang="en-US" sz="2800" i="0" dirty="0"/>
              </a:p>
            </p:txBody>
          </p:sp>
        </mc:Choice>
        <mc:Fallback>
          <p:sp>
            <p:nvSpPr>
              <p:cNvPr id="17" name="TextBox 16">
                <a:extLst>
                  <a:ext uri="{FF2B5EF4-FFF2-40B4-BE49-F238E27FC236}">
                    <a16:creationId xmlns:a16="http://schemas.microsoft.com/office/drawing/2014/main" id="{6336A6B4-2592-AD4A-9C0B-039880E07651}"/>
                  </a:ext>
                </a:extLst>
              </p:cNvPr>
              <p:cNvSpPr txBox="1">
                <a:spLocks noRot="1" noChangeAspect="1" noMove="1" noResize="1" noEditPoints="1" noAdjustHandles="1" noChangeArrowheads="1" noChangeShapeType="1" noTextEdit="1"/>
              </p:cNvSpPr>
              <p:nvPr/>
            </p:nvSpPr>
            <p:spPr>
              <a:xfrm>
                <a:off x="6233839" y="5877823"/>
                <a:ext cx="10555582" cy="1170898"/>
              </a:xfrm>
              <a:prstGeom prst="rect">
                <a:avLst/>
              </a:prstGeom>
              <a:blipFill>
                <a:blip r:embed="rId5"/>
                <a:stretch>
                  <a:fillRect t="-125806" b="-174194"/>
                </a:stretch>
              </a:blipFill>
            </p:spPr>
            <p:txBody>
              <a:bodyPr/>
              <a:lstStyle/>
              <a:p>
                <a:r>
                  <a:rPr lang="en-KR">
                    <a:noFill/>
                  </a:rPr>
                  <a:t> </a:t>
                </a:r>
              </a:p>
            </p:txBody>
          </p:sp>
        </mc:Fallback>
      </mc:AlternateContent>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3" name="Minimum Cut"/>
          <p:cNvSpPr txBox="1">
            <a:spLocks noGrp="1"/>
          </p:cNvSpPr>
          <p:nvPr>
            <p:ph type="title"/>
          </p:nvPr>
        </p:nvSpPr>
        <p:spPr/>
        <p:txBody>
          <a:bodyPr/>
          <a:lstStyle/>
          <a:p>
            <a:r>
              <a:rPr lang="en-US" dirty="0"/>
              <a:t>Minimum Cut</a:t>
            </a:r>
          </a:p>
        </p:txBody>
      </p:sp>
      <p:sp>
        <p:nvSpPr>
          <p:cNvPr id="4" name="Content Placeholder 3">
            <a:extLst>
              <a:ext uri="{FF2B5EF4-FFF2-40B4-BE49-F238E27FC236}">
                <a16:creationId xmlns:a16="http://schemas.microsoft.com/office/drawing/2014/main" id="{AF086866-7213-8D49-9F84-BB9A9B5F21E0}"/>
              </a:ext>
            </a:extLst>
          </p:cNvPr>
          <p:cNvSpPr>
            <a:spLocks noGrp="1"/>
          </p:cNvSpPr>
          <p:nvPr>
            <p:ph idx="1"/>
          </p:nvPr>
        </p:nvSpPr>
        <p:spPr/>
        <p:txBody>
          <a:bodyPr/>
          <a:lstStyle/>
          <a:p>
            <a:endParaRPr lang="en-US" dirty="0"/>
          </a:p>
        </p:txBody>
      </p:sp>
      <p:grpSp>
        <p:nvGrpSpPr>
          <p:cNvPr id="723" name="Group"/>
          <p:cNvGrpSpPr/>
          <p:nvPr/>
        </p:nvGrpSpPr>
        <p:grpSpPr>
          <a:xfrm>
            <a:off x="4441313" y="2932853"/>
            <a:ext cx="3644054" cy="3546970"/>
            <a:chOff x="0" y="0"/>
            <a:chExt cx="3644053" cy="3546968"/>
          </a:xfrm>
        </p:grpSpPr>
        <p:sp>
          <p:nvSpPr>
            <p:cNvPr id="694" name="Oval"/>
            <p:cNvSpPr/>
            <p:nvPr/>
          </p:nvSpPr>
          <p:spPr>
            <a:xfrm>
              <a:off x="1406595" y="22577"/>
              <a:ext cx="354472" cy="422206"/>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95" name="Oval"/>
            <p:cNvSpPr/>
            <p:nvPr/>
          </p:nvSpPr>
          <p:spPr>
            <a:xfrm>
              <a:off x="1711395" y="1709137"/>
              <a:ext cx="354472" cy="422206"/>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96" name="Oval"/>
            <p:cNvSpPr/>
            <p:nvPr/>
          </p:nvSpPr>
          <p:spPr>
            <a:xfrm>
              <a:off x="0" y="0"/>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97" name="Oval"/>
            <p:cNvSpPr/>
            <p:nvPr/>
          </p:nvSpPr>
          <p:spPr>
            <a:xfrm>
              <a:off x="3289582" y="386080"/>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98" name="Oval"/>
            <p:cNvSpPr/>
            <p:nvPr/>
          </p:nvSpPr>
          <p:spPr>
            <a:xfrm>
              <a:off x="3203786" y="1548835"/>
              <a:ext cx="354472" cy="422206"/>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699" name="Oval"/>
            <p:cNvSpPr/>
            <p:nvPr/>
          </p:nvSpPr>
          <p:spPr>
            <a:xfrm>
              <a:off x="24835" y="1510453"/>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700" name="Oval"/>
            <p:cNvSpPr/>
            <p:nvPr/>
          </p:nvSpPr>
          <p:spPr>
            <a:xfrm>
              <a:off x="986648" y="2083929"/>
              <a:ext cx="354473"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701" name="Oval"/>
            <p:cNvSpPr/>
            <p:nvPr/>
          </p:nvSpPr>
          <p:spPr>
            <a:xfrm>
              <a:off x="1896533" y="882791"/>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702" name="Oval"/>
            <p:cNvSpPr/>
            <p:nvPr/>
          </p:nvSpPr>
          <p:spPr>
            <a:xfrm>
              <a:off x="205457" y="3043484"/>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703" name="Oval"/>
            <p:cNvSpPr/>
            <p:nvPr/>
          </p:nvSpPr>
          <p:spPr>
            <a:xfrm>
              <a:off x="3057031" y="3124764"/>
              <a:ext cx="354472" cy="422205"/>
            </a:xfrm>
            <a:prstGeom prst="ellipse">
              <a:avLst/>
            </a:prstGeom>
            <a:solidFill>
              <a:srgbClr val="FF0000"/>
            </a:solidFill>
            <a:ln w="12700" cap="flat">
              <a:solidFill>
                <a:srgbClr val="000000"/>
              </a:solidFill>
              <a:prstDash val="solid"/>
              <a:round/>
            </a:ln>
            <a:effectLst/>
          </p:spPr>
          <p:txBody>
            <a:bodyPr wrap="square" lIns="50800" tIns="50800" rIns="50800" bIns="50800" numCol="1" anchor="ctr">
              <a:noAutofit/>
            </a:bodyPr>
            <a:lstStyle/>
            <a:p>
              <a:pPr>
                <a:defRPr sz="2400">
                  <a:solidFill>
                    <a:srgbClr val="FFFFFF"/>
                  </a:solidFill>
                </a:defRPr>
              </a:pPr>
              <a:endParaRPr sz="2400"/>
            </a:p>
          </p:txBody>
        </p:sp>
        <p:sp>
          <p:nvSpPr>
            <p:cNvPr id="704" name="Line"/>
            <p:cNvSpPr/>
            <p:nvPr/>
          </p:nvSpPr>
          <p:spPr>
            <a:xfrm>
              <a:off x="377048" y="173848"/>
              <a:ext cx="1031806" cy="1"/>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05" name="Line"/>
            <p:cNvSpPr/>
            <p:nvPr/>
          </p:nvSpPr>
          <p:spPr>
            <a:xfrm flipH="1">
              <a:off x="158044" y="410915"/>
              <a:ext cx="1" cy="1081477"/>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06" name="Line"/>
            <p:cNvSpPr/>
            <p:nvPr/>
          </p:nvSpPr>
          <p:spPr>
            <a:xfrm>
              <a:off x="293511" y="361244"/>
              <a:ext cx="1435947" cy="1469814"/>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07" name="Line"/>
            <p:cNvSpPr/>
            <p:nvPr/>
          </p:nvSpPr>
          <p:spPr>
            <a:xfrm>
              <a:off x="343182" y="259644"/>
              <a:ext cx="1623343" cy="708943"/>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08" name="Line"/>
            <p:cNvSpPr/>
            <p:nvPr/>
          </p:nvSpPr>
          <p:spPr>
            <a:xfrm>
              <a:off x="243839" y="395111"/>
              <a:ext cx="844410" cy="1722685"/>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09" name="Line"/>
            <p:cNvSpPr/>
            <p:nvPr/>
          </p:nvSpPr>
          <p:spPr>
            <a:xfrm flipH="1">
              <a:off x="530577" y="2438400"/>
              <a:ext cx="505743" cy="708943"/>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0" name="Line"/>
            <p:cNvSpPr/>
            <p:nvPr/>
          </p:nvSpPr>
          <p:spPr>
            <a:xfrm>
              <a:off x="209973" y="1914595"/>
              <a:ext cx="133210" cy="1149210"/>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1" name="Line"/>
            <p:cNvSpPr/>
            <p:nvPr/>
          </p:nvSpPr>
          <p:spPr>
            <a:xfrm flipV="1">
              <a:off x="1323057" y="2031999"/>
              <a:ext cx="440268" cy="203202"/>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2" name="Line"/>
            <p:cNvSpPr/>
            <p:nvPr/>
          </p:nvSpPr>
          <p:spPr>
            <a:xfrm flipV="1">
              <a:off x="2000391" y="1289191"/>
              <a:ext cx="117405" cy="440267"/>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3" name="Line"/>
            <p:cNvSpPr/>
            <p:nvPr/>
          </p:nvSpPr>
          <p:spPr>
            <a:xfrm flipH="1" flipV="1">
              <a:off x="1711395" y="395111"/>
              <a:ext cx="338668" cy="471876"/>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4" name="Line"/>
            <p:cNvSpPr/>
            <p:nvPr/>
          </p:nvSpPr>
          <p:spPr>
            <a:xfrm>
              <a:off x="1763324" y="158044"/>
              <a:ext cx="1485619" cy="338668"/>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5" name="Line"/>
            <p:cNvSpPr/>
            <p:nvPr/>
          </p:nvSpPr>
          <p:spPr>
            <a:xfrm flipV="1">
              <a:off x="2219395" y="629920"/>
              <a:ext cx="1097281" cy="354472"/>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6" name="Line"/>
            <p:cNvSpPr/>
            <p:nvPr/>
          </p:nvSpPr>
          <p:spPr>
            <a:xfrm>
              <a:off x="2253262" y="1137920"/>
              <a:ext cx="961814" cy="557672"/>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7" name="Line"/>
            <p:cNvSpPr/>
            <p:nvPr/>
          </p:nvSpPr>
          <p:spPr>
            <a:xfrm>
              <a:off x="2185529" y="1205653"/>
              <a:ext cx="912143" cy="2077157"/>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8" name="Line"/>
            <p:cNvSpPr/>
            <p:nvPr/>
          </p:nvSpPr>
          <p:spPr>
            <a:xfrm flipV="1">
              <a:off x="3300871" y="1948462"/>
              <a:ext cx="15805" cy="1183076"/>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19" name="Line"/>
            <p:cNvSpPr/>
            <p:nvPr/>
          </p:nvSpPr>
          <p:spPr>
            <a:xfrm flipV="1">
              <a:off x="3434080" y="799253"/>
              <a:ext cx="1" cy="742810"/>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20" name="Line"/>
            <p:cNvSpPr/>
            <p:nvPr/>
          </p:nvSpPr>
          <p:spPr>
            <a:xfrm flipV="1">
              <a:off x="478648" y="3366346"/>
              <a:ext cx="2600962" cy="67735"/>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21" name="Line"/>
            <p:cNvSpPr/>
            <p:nvPr/>
          </p:nvSpPr>
          <p:spPr>
            <a:xfrm>
              <a:off x="1341120" y="2352604"/>
              <a:ext cx="1704623" cy="979877"/>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sp>
          <p:nvSpPr>
            <p:cNvPr id="722" name="Line"/>
            <p:cNvSpPr/>
            <p:nvPr/>
          </p:nvSpPr>
          <p:spPr>
            <a:xfrm>
              <a:off x="2050062" y="1998133"/>
              <a:ext cx="1047610" cy="1300481"/>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1600">
                  <a:solidFill>
                    <a:srgbClr val="000000"/>
                  </a:solidFill>
                  <a:latin typeface="Helvetica"/>
                  <a:ea typeface="Helvetica"/>
                  <a:cs typeface="Helvetica"/>
                  <a:sym typeface="Helvetica"/>
                </a:defRPr>
              </a:pPr>
              <a:endParaRPr sz="1600"/>
            </a:p>
          </p:txBody>
        </p:sp>
      </p:grpSp>
      <p:sp>
        <p:nvSpPr>
          <p:cNvPr id="724" name="Line"/>
          <p:cNvSpPr/>
          <p:nvPr/>
        </p:nvSpPr>
        <p:spPr>
          <a:xfrm flipH="1">
            <a:off x="4296816" y="2314222"/>
            <a:ext cx="1300481" cy="4847450"/>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25" name="Line"/>
          <p:cNvSpPr/>
          <p:nvPr/>
        </p:nvSpPr>
        <p:spPr>
          <a:xfrm flipH="1">
            <a:off x="6491375" y="2314222"/>
            <a:ext cx="625407" cy="5438988"/>
          </a:xfrm>
          <a:prstGeom prst="line">
            <a:avLst/>
          </a:prstGeom>
          <a:ln w="50800">
            <a:solidFill>
              <a:srgbClr val="3333FF"/>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26" name="Line"/>
          <p:cNvSpPr/>
          <p:nvPr/>
        </p:nvSpPr>
        <p:spPr>
          <a:xfrm flipH="1">
            <a:off x="3350807" y="3596640"/>
            <a:ext cx="5707663" cy="1858152"/>
          </a:xfrm>
          <a:prstGeom prst="line">
            <a:avLst/>
          </a:prstGeom>
          <a:ln w="50800">
            <a:solidFill>
              <a:srgbClr val="80008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27" name="A cut of a graph G is the set of…"/>
          <p:cNvSpPr txBox="1"/>
          <p:nvPr/>
        </p:nvSpPr>
        <p:spPr>
          <a:xfrm>
            <a:off x="9094381" y="2818730"/>
            <a:ext cx="7457501" cy="30572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r>
              <a:rPr sz="3200" dirty="0"/>
              <a:t>A cut of a graph G is the set of </a:t>
            </a:r>
          </a:p>
          <a:p>
            <a:r>
              <a:rPr sz="3200" dirty="0"/>
              <a:t>edges S such that removal of </a:t>
            </a:r>
          </a:p>
          <a:p>
            <a:r>
              <a:rPr sz="3200" dirty="0"/>
              <a:t>S from G disconnects G.</a:t>
            </a:r>
          </a:p>
          <a:p>
            <a:endParaRPr sz="3200" dirty="0"/>
          </a:p>
          <a:p>
            <a:r>
              <a:rPr sz="3200" dirty="0"/>
              <a:t>Minimum cut is the cut of minimum weight, where weight of cut &lt;A,B&gt; is given as</a:t>
            </a:r>
          </a:p>
        </p:txBody>
      </p:sp>
      <p:sp>
        <p:nvSpPr>
          <p:cNvPr id="729" name="* From Khurram Hassan-Shafique CAP5415 Computer Vision 2003"/>
          <p:cNvSpPr txBox="1"/>
          <p:nvPr/>
        </p:nvSpPr>
        <p:spPr>
          <a:xfrm>
            <a:off x="6838745" y="9246885"/>
            <a:ext cx="5437386"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From Khurram Hassan-Shafique CAP5415 Computer Vision 2003</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9EC618E3-3731-8C40-86C3-13AAC19C9FAC}"/>
                  </a:ext>
                </a:extLst>
              </p:cNvPr>
              <p:cNvSpPr txBox="1"/>
              <p:nvPr/>
            </p:nvSpPr>
            <p:spPr>
              <a:xfrm>
                <a:off x="10133012" y="5895167"/>
                <a:ext cx="4994444" cy="134235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𝑤</m:t>
                      </m:r>
                      <m:d>
                        <m:dPr>
                          <m:ctrlPr>
                            <a:rPr lang="en-US" sz="3200" b="0" i="1" smtClean="0">
                              <a:latin typeface="Cambria Math" panose="02040503050406030204" pitchFamily="18" charset="0"/>
                            </a:rPr>
                          </m:ctrlPr>
                        </m:dPr>
                        <m:e>
                          <m:d>
                            <m:dPr>
                              <m:begChr m:val="⟨"/>
                              <m:endChr m:val="⟩"/>
                              <m:ctrlPr>
                                <a:rPr lang="en-US" sz="3200" b="0" i="1" smtClean="0">
                                  <a:latin typeface="Cambria Math" panose="02040503050406030204" pitchFamily="18" charset="0"/>
                                </a:rPr>
                              </m:ctrlPr>
                            </m:dPr>
                            <m:e>
                              <m:r>
                                <m:rPr>
                                  <m:sty m:val="p"/>
                                </m:rPr>
                                <a:rPr lang="en-US" sz="3200" b="0" i="0" smtClean="0">
                                  <a:latin typeface="Cambria Math" panose="02040503050406030204" pitchFamily="18" charset="0"/>
                                </a:rPr>
                                <m:t>A</m:t>
                              </m:r>
                              <m:r>
                                <a:rPr lang="en-US" sz="3200" b="0" i="1" smtClean="0">
                                  <a:latin typeface="Cambria Math" panose="02040503050406030204" pitchFamily="18" charset="0"/>
                                </a:rPr>
                                <m:t>,</m:t>
                              </m:r>
                              <m:r>
                                <m:rPr>
                                  <m:sty m:val="p"/>
                                </m:rPr>
                                <a:rPr lang="en-US" sz="3200" b="0" i="0" smtClean="0">
                                  <a:latin typeface="Cambria Math" panose="02040503050406030204" pitchFamily="18" charset="0"/>
                                </a:rPr>
                                <m:t>B</m:t>
                              </m:r>
                            </m:e>
                          </m:d>
                        </m:e>
                      </m:d>
                      <m:r>
                        <a:rPr lang="en-US" sz="3200" b="0" i="1" smtClean="0">
                          <a:latin typeface="Cambria Math" panose="02040503050406030204" pitchFamily="18" charset="0"/>
                        </a:rPr>
                        <m:t>=</m:t>
                      </m:r>
                      <m:nary>
                        <m:naryPr>
                          <m:chr m:val="∑"/>
                          <m:supHide m:val="on"/>
                          <m:ctrlPr>
                            <a:rPr lang="en-US" sz="3200" b="0" i="1" smtClean="0">
                              <a:latin typeface="Cambria Math" panose="02040503050406030204" pitchFamily="18" charset="0"/>
                            </a:rPr>
                          </m:ctrlPr>
                        </m:naryPr>
                        <m:sub>
                          <m:r>
                            <a:rPr lang="en-US" sz="3200" b="0" i="1" smtClean="0">
                              <a:latin typeface="Cambria Math" panose="02040503050406030204" pitchFamily="18" charset="0"/>
                            </a:rPr>
                            <m:t>𝑥</m:t>
                          </m:r>
                          <m:r>
                            <a:rPr lang="en-US" sz="3200" b="0" i="1" smtClean="0">
                              <a:latin typeface="Cambria Math" panose="02040503050406030204" pitchFamily="18" charset="0"/>
                              <a:ea typeface="Cambria Math" panose="02040503050406030204" pitchFamily="18" charset="0"/>
                            </a:rPr>
                            <m:t>∈</m:t>
                          </m:r>
                          <m:r>
                            <m:rPr>
                              <m:sty m:val="p"/>
                            </m:rPr>
                            <a:rPr lang="en-US" sz="3200" b="0" i="0" smtClean="0">
                              <a:latin typeface="Cambria Math" panose="02040503050406030204" pitchFamily="18" charset="0"/>
                              <a:ea typeface="Cambria Math" panose="02040503050406030204" pitchFamily="18" charset="0"/>
                            </a:rPr>
                            <m:t>A</m:t>
                          </m:r>
                          <m:r>
                            <a:rPr lang="en-US" sz="3200" b="0" i="1" smtClean="0">
                              <a:latin typeface="Cambria Math" panose="02040503050406030204" pitchFamily="18" charset="0"/>
                              <a:ea typeface="Cambria Math" panose="02040503050406030204" pitchFamily="18" charset="0"/>
                            </a:rPr>
                            <m:t>,</m:t>
                          </m:r>
                          <m:r>
                            <a:rPr lang="en-US" sz="3200" b="0" i="1" smtClean="0">
                              <a:latin typeface="Cambria Math" panose="02040503050406030204" pitchFamily="18" charset="0"/>
                              <a:ea typeface="Cambria Math" panose="02040503050406030204" pitchFamily="18" charset="0"/>
                            </a:rPr>
                            <m:t>𝑦</m:t>
                          </m:r>
                          <m:r>
                            <a:rPr lang="en-US" sz="3200" b="0" i="1" smtClean="0">
                              <a:latin typeface="Cambria Math" panose="02040503050406030204" pitchFamily="18" charset="0"/>
                              <a:ea typeface="Cambria Math" panose="02040503050406030204" pitchFamily="18" charset="0"/>
                            </a:rPr>
                            <m:t>∈</m:t>
                          </m:r>
                          <m:r>
                            <m:rPr>
                              <m:sty m:val="p"/>
                            </m:rPr>
                            <a:rPr lang="en-US" sz="3200" b="0" i="0" smtClean="0">
                              <a:latin typeface="Cambria Math" panose="02040503050406030204" pitchFamily="18" charset="0"/>
                              <a:ea typeface="Cambria Math" panose="02040503050406030204" pitchFamily="18" charset="0"/>
                            </a:rPr>
                            <m:t>B</m:t>
                          </m:r>
                        </m:sub>
                        <m:sup/>
                        <m:e>
                          <m:r>
                            <a:rPr lang="en-US" sz="3200" b="0" i="1" smtClean="0">
                              <a:latin typeface="Cambria Math" panose="02040503050406030204" pitchFamily="18" charset="0"/>
                            </a:rPr>
                            <m:t>𝑤</m:t>
                          </m:r>
                          <m:r>
                            <a:rPr lang="en-US" sz="3200" b="0" i="1" smtClean="0">
                              <a:latin typeface="Cambria Math" panose="02040503050406030204" pitchFamily="18" charset="0"/>
                            </a:rPr>
                            <m:t>(</m:t>
                          </m:r>
                          <m:r>
                            <a:rPr lang="en-US" sz="3200" b="0" i="1" smtClean="0">
                              <a:latin typeface="Cambria Math" panose="02040503050406030204" pitchFamily="18" charset="0"/>
                            </a:rPr>
                            <m:t>𝑥</m:t>
                          </m:r>
                          <m:r>
                            <a:rPr lang="en-US" sz="3200" b="0" i="1" smtClean="0">
                              <a:latin typeface="Cambria Math" panose="02040503050406030204" pitchFamily="18" charset="0"/>
                            </a:rPr>
                            <m:t>,</m:t>
                          </m:r>
                          <m:r>
                            <a:rPr lang="en-US" sz="3200" b="0" i="1" smtClean="0">
                              <a:latin typeface="Cambria Math" panose="02040503050406030204" pitchFamily="18" charset="0"/>
                            </a:rPr>
                            <m:t>𝑦</m:t>
                          </m:r>
                          <m:r>
                            <a:rPr lang="en-US" sz="3200" b="0" i="1" smtClean="0">
                              <a:latin typeface="Cambria Math" panose="02040503050406030204" pitchFamily="18" charset="0"/>
                            </a:rPr>
                            <m:t>)</m:t>
                          </m:r>
                        </m:e>
                      </m:nary>
                    </m:oMath>
                  </m:oMathPara>
                </a14:m>
                <a:endParaRPr lang="en-US" sz="3200" dirty="0"/>
              </a:p>
            </p:txBody>
          </p:sp>
        </mc:Choice>
        <mc:Fallback>
          <p:sp>
            <p:nvSpPr>
              <p:cNvPr id="5" name="TextBox 4">
                <a:extLst>
                  <a:ext uri="{FF2B5EF4-FFF2-40B4-BE49-F238E27FC236}">
                    <a16:creationId xmlns:a16="http://schemas.microsoft.com/office/drawing/2014/main" id="{9EC618E3-3731-8C40-86C3-13AAC19C9FAC}"/>
                  </a:ext>
                </a:extLst>
              </p:cNvPr>
              <p:cNvSpPr txBox="1">
                <a:spLocks noRot="1" noChangeAspect="1" noMove="1" noResize="1" noEditPoints="1" noAdjustHandles="1" noChangeArrowheads="1" noChangeShapeType="1" noTextEdit="1"/>
              </p:cNvSpPr>
              <p:nvPr/>
            </p:nvSpPr>
            <p:spPr>
              <a:xfrm>
                <a:off x="10133012" y="5895167"/>
                <a:ext cx="4994444" cy="1342355"/>
              </a:xfrm>
              <a:prstGeom prst="rect">
                <a:avLst/>
              </a:prstGeom>
              <a:blipFill>
                <a:blip r:embed="rId2"/>
                <a:stretch>
                  <a:fillRect t="-129245" r="-506" b="-175472"/>
                </a:stretch>
              </a:blipFill>
            </p:spPr>
            <p:txBody>
              <a:bodyPr/>
              <a:lstStyle/>
              <a:p>
                <a:r>
                  <a:rPr lang="en-KR">
                    <a:noFill/>
                  </a:rPr>
                  <a:t> </a:t>
                </a:r>
              </a:p>
            </p:txBody>
          </p:sp>
        </mc:Fallback>
      </mc:AlternateContent>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7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4" grpId="0" animBg="1" advAuto="0"/>
      <p:bldP spid="725" grpId="0" animBg="1" advAuto="0"/>
      <p:bldP spid="726" grpId="0" animBg="1" advAuto="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D0DC1-5D2C-78AC-DDEC-249B4313AB94}"/>
              </a:ext>
            </a:extLst>
          </p:cNvPr>
          <p:cNvSpPr>
            <a:spLocks noGrp="1"/>
          </p:cNvSpPr>
          <p:nvPr>
            <p:ph type="title"/>
          </p:nvPr>
        </p:nvSpPr>
        <p:spPr/>
        <p:txBody>
          <a:bodyPr/>
          <a:lstStyle/>
          <a:p>
            <a:r>
              <a:rPr lang="en-US" dirty="0"/>
              <a:t>Minimum Cut and Clustering</a:t>
            </a:r>
            <a:endParaRPr lang="en-KR" dirty="0"/>
          </a:p>
        </p:txBody>
      </p:sp>
      <p:sp>
        <p:nvSpPr>
          <p:cNvPr id="3" name="Content Placeholder 2">
            <a:extLst>
              <a:ext uri="{FF2B5EF4-FFF2-40B4-BE49-F238E27FC236}">
                <a16:creationId xmlns:a16="http://schemas.microsoft.com/office/drawing/2014/main" id="{6018A137-031A-9F64-2B33-94F818AC3358}"/>
              </a:ext>
            </a:extLst>
          </p:cNvPr>
          <p:cNvSpPr>
            <a:spLocks noGrp="1"/>
          </p:cNvSpPr>
          <p:nvPr>
            <p:ph idx="1"/>
          </p:nvPr>
        </p:nvSpPr>
        <p:spPr/>
        <p:txBody>
          <a:bodyPr/>
          <a:lstStyle/>
          <a:p>
            <a:endParaRPr lang="en-KR"/>
          </a:p>
        </p:txBody>
      </p:sp>
      <p:pic>
        <p:nvPicPr>
          <p:cNvPr id="733" name="image.png" descr="image.png"/>
          <p:cNvPicPr>
            <a:picLocks noChangeAspect="1"/>
          </p:cNvPicPr>
          <p:nvPr/>
        </p:nvPicPr>
        <p:blipFill>
          <a:blip r:embed="rId2"/>
          <a:stretch>
            <a:fillRect/>
          </a:stretch>
        </p:blipFill>
        <p:spPr>
          <a:xfrm>
            <a:off x="3784299" y="3106702"/>
            <a:ext cx="4705210" cy="3156374"/>
          </a:xfrm>
          <a:prstGeom prst="rect">
            <a:avLst/>
          </a:prstGeom>
          <a:ln w="12700">
            <a:miter lim="400000"/>
          </a:ln>
        </p:spPr>
      </p:pic>
      <p:pic>
        <p:nvPicPr>
          <p:cNvPr id="734" name="image.png" descr="image.png"/>
          <p:cNvPicPr>
            <a:picLocks noChangeAspect="1"/>
          </p:cNvPicPr>
          <p:nvPr/>
        </p:nvPicPr>
        <p:blipFill>
          <a:blip r:embed="rId3"/>
          <a:stretch>
            <a:fillRect/>
          </a:stretch>
        </p:blipFill>
        <p:spPr>
          <a:xfrm>
            <a:off x="9361012" y="5962791"/>
            <a:ext cx="5240303" cy="2808676"/>
          </a:xfrm>
          <a:prstGeom prst="rect">
            <a:avLst/>
          </a:prstGeom>
          <a:ln w="12700">
            <a:miter lim="400000"/>
          </a:ln>
        </p:spPr>
      </p:pic>
      <p:sp>
        <p:nvSpPr>
          <p:cNvPr id="735" name="* From Khurram Hassan-Shafique CAP5415 Computer Vision 2003"/>
          <p:cNvSpPr txBox="1"/>
          <p:nvPr/>
        </p:nvSpPr>
        <p:spPr>
          <a:xfrm>
            <a:off x="6838745" y="9246885"/>
            <a:ext cx="5437386"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From Khurram Hassan-Shafique CAP5415 Computer Vision 2003</a:t>
            </a:r>
          </a:p>
        </p:txBody>
      </p:sp>
      <p:pic>
        <p:nvPicPr>
          <p:cNvPr id="736" name="image.png" descr="image.png"/>
          <p:cNvPicPr>
            <a:picLocks noChangeAspect="1"/>
          </p:cNvPicPr>
          <p:nvPr/>
        </p:nvPicPr>
        <p:blipFill>
          <a:blip r:embed="rId4"/>
          <a:stretch>
            <a:fillRect/>
          </a:stretch>
        </p:blipFill>
        <p:spPr>
          <a:xfrm>
            <a:off x="10295731" y="2167466"/>
            <a:ext cx="3341512" cy="3359574"/>
          </a:xfrm>
          <a:prstGeom prst="rect">
            <a:avLst/>
          </a:prstGeom>
          <a:ln w="12700">
            <a:miter lim="400000"/>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9AEB8B-1424-D6D7-449B-6842DCBFC28F}"/>
              </a:ext>
            </a:extLst>
          </p:cNvPr>
          <p:cNvSpPr>
            <a:spLocks noGrp="1"/>
          </p:cNvSpPr>
          <p:nvPr>
            <p:ph type="title"/>
          </p:nvPr>
        </p:nvSpPr>
        <p:spPr/>
        <p:txBody>
          <a:bodyPr/>
          <a:lstStyle/>
          <a:p>
            <a:r>
              <a:rPr lang="en-US" dirty="0"/>
              <a:t>Drawbacks of Minimum Cut</a:t>
            </a:r>
            <a:endParaRPr lang="en-KR" dirty="0"/>
          </a:p>
        </p:txBody>
      </p:sp>
      <p:sp>
        <p:nvSpPr>
          <p:cNvPr id="738" name="Weight of cut is directly proportional to the number of edges in the cut."/>
          <p:cNvSpPr txBox="1">
            <a:spLocks noGrp="1"/>
          </p:cNvSpPr>
          <p:nvPr>
            <p:ph idx="1"/>
          </p:nvPr>
        </p:nvSpPr>
        <p:spPr/>
        <p:txBody>
          <a:bodyPr/>
          <a:lstStyle>
            <a:lvl1pPr marL="514350" indent="-514350"/>
          </a:lstStyle>
          <a:p>
            <a:r>
              <a:rPr lang="en-US"/>
              <a:t>Weight of cut is directly proportional to the number of edges in the cut.</a:t>
            </a:r>
          </a:p>
        </p:txBody>
      </p:sp>
      <p:sp>
        <p:nvSpPr>
          <p:cNvPr id="740" name="Oval"/>
          <p:cNvSpPr/>
          <p:nvPr/>
        </p:nvSpPr>
        <p:spPr>
          <a:xfrm>
            <a:off x="4870291" y="5016782"/>
            <a:ext cx="370277"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1" name="Oval"/>
          <p:cNvSpPr/>
          <p:nvPr/>
        </p:nvSpPr>
        <p:spPr>
          <a:xfrm>
            <a:off x="4836424" y="5707663"/>
            <a:ext cx="370276" cy="438009"/>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2" name="Oval"/>
          <p:cNvSpPr/>
          <p:nvPr/>
        </p:nvSpPr>
        <p:spPr>
          <a:xfrm>
            <a:off x="4795784" y="6497884"/>
            <a:ext cx="370276"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3" name="Oval"/>
          <p:cNvSpPr/>
          <p:nvPr/>
        </p:nvSpPr>
        <p:spPr>
          <a:xfrm>
            <a:off x="5520531" y="5734755"/>
            <a:ext cx="370276"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4" name="Oval"/>
          <p:cNvSpPr/>
          <p:nvPr/>
        </p:nvSpPr>
        <p:spPr>
          <a:xfrm>
            <a:off x="5484407" y="6509173"/>
            <a:ext cx="370277"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5" name="Oval"/>
          <p:cNvSpPr/>
          <p:nvPr/>
        </p:nvSpPr>
        <p:spPr>
          <a:xfrm>
            <a:off x="6159482" y="5052906"/>
            <a:ext cx="370277"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6" name="Oval"/>
          <p:cNvSpPr/>
          <p:nvPr/>
        </p:nvSpPr>
        <p:spPr>
          <a:xfrm>
            <a:off x="5545366" y="5050649"/>
            <a:ext cx="370276"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7" name="Oval"/>
          <p:cNvSpPr/>
          <p:nvPr/>
        </p:nvSpPr>
        <p:spPr>
          <a:xfrm>
            <a:off x="7220638" y="6062133"/>
            <a:ext cx="370277"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8" name="Oval"/>
          <p:cNvSpPr/>
          <p:nvPr/>
        </p:nvSpPr>
        <p:spPr>
          <a:xfrm>
            <a:off x="6154966" y="5757333"/>
            <a:ext cx="370276"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49" name="Oval"/>
          <p:cNvSpPr/>
          <p:nvPr/>
        </p:nvSpPr>
        <p:spPr>
          <a:xfrm>
            <a:off x="7437384" y="7123289"/>
            <a:ext cx="370276"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0" name="Oval"/>
          <p:cNvSpPr/>
          <p:nvPr/>
        </p:nvSpPr>
        <p:spPr>
          <a:xfrm>
            <a:off x="6152709" y="6513689"/>
            <a:ext cx="370277" cy="438010"/>
          </a:xfrm>
          <a:prstGeom prst="ellipse">
            <a:avLst/>
          </a:prstGeom>
          <a:solidFill>
            <a:srgbClr val="FF0000"/>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1" name="Oval"/>
          <p:cNvSpPr/>
          <p:nvPr/>
        </p:nvSpPr>
        <p:spPr>
          <a:xfrm>
            <a:off x="8597882" y="4921955"/>
            <a:ext cx="370277"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2" name="Oval"/>
          <p:cNvSpPr/>
          <p:nvPr/>
        </p:nvSpPr>
        <p:spPr>
          <a:xfrm>
            <a:off x="8798825" y="7066844"/>
            <a:ext cx="370277"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3" name="Oval"/>
          <p:cNvSpPr/>
          <p:nvPr/>
        </p:nvSpPr>
        <p:spPr>
          <a:xfrm>
            <a:off x="9487446" y="5761849"/>
            <a:ext cx="370276"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4" name="Oval"/>
          <p:cNvSpPr/>
          <p:nvPr/>
        </p:nvSpPr>
        <p:spPr>
          <a:xfrm>
            <a:off x="7374167" y="4930986"/>
            <a:ext cx="370277" cy="438010"/>
          </a:xfrm>
          <a:prstGeom prst="ellipse">
            <a:avLst/>
          </a:prstGeom>
          <a:solidFill>
            <a:srgbClr val="3333FF"/>
          </a:solidFill>
          <a:ln w="12700">
            <a:solidFill>
              <a:srgbClr val="000000"/>
            </a:solidFill>
          </a:ln>
        </p:spPr>
        <p:txBody>
          <a:bodyPr lIns="50800" tIns="50800" rIns="50800" bIns="50800" anchor="ctr"/>
          <a:lstStyle/>
          <a:p>
            <a:pPr>
              <a:defRPr sz="2400">
                <a:solidFill>
                  <a:srgbClr val="FFFFFF"/>
                </a:solidFill>
              </a:defRPr>
            </a:pPr>
            <a:endParaRPr sz="2400"/>
          </a:p>
        </p:txBody>
      </p:sp>
      <p:sp>
        <p:nvSpPr>
          <p:cNvPr id="755" name="Line"/>
          <p:cNvSpPr/>
          <p:nvPr/>
        </p:nvSpPr>
        <p:spPr>
          <a:xfrm flipH="1">
            <a:off x="6945189" y="4373316"/>
            <a:ext cx="2259" cy="3616961"/>
          </a:xfrm>
          <a:prstGeom prst="line">
            <a:avLst/>
          </a:prstGeom>
          <a:ln w="50800">
            <a:solidFill>
              <a:srgbClr val="000000"/>
            </a:solidFill>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56" name="Line"/>
          <p:cNvSpPr/>
          <p:nvPr/>
        </p:nvSpPr>
        <p:spPr>
          <a:xfrm>
            <a:off x="8835939" y="4526845"/>
            <a:ext cx="2419348" cy="2314223"/>
          </a:xfrm>
          <a:custGeom>
            <a:avLst/>
            <a:gdLst/>
            <a:ahLst/>
            <a:cxnLst>
              <a:cxn ang="0">
                <a:pos x="wd2" y="hd2"/>
              </a:cxn>
              <a:cxn ang="5400000">
                <a:pos x="wd2" y="hd2"/>
              </a:cxn>
              <a:cxn ang="10800000">
                <a:pos x="wd2" y="hd2"/>
              </a:cxn>
              <a:cxn ang="16200000">
                <a:pos x="wd2" y="hd2"/>
              </a:cxn>
            </a:cxnLst>
            <a:rect l="0" t="0" r="r" b="b"/>
            <a:pathLst>
              <a:path w="20447" h="21600" extrusionOk="0">
                <a:moveTo>
                  <a:pt x="12586" y="0"/>
                </a:moveTo>
                <a:cubicBezTo>
                  <a:pt x="5716" y="4573"/>
                  <a:pt x="-1153" y="9167"/>
                  <a:pt x="164" y="12770"/>
                </a:cubicBezTo>
                <a:cubicBezTo>
                  <a:pt x="1480" y="16374"/>
                  <a:pt x="10964" y="18987"/>
                  <a:pt x="20447" y="21600"/>
                </a:cubicBezTo>
              </a:path>
            </a:pathLst>
          </a:custGeom>
          <a:ln w="38100">
            <a:solidFill>
              <a:srgbClr val="000000"/>
            </a:solidFill>
          </a:ln>
        </p:spPr>
        <p:txBody>
          <a:bodyPr lIns="50800" tIns="50800" rIns="50800" bIns="50800" anchor="ctr"/>
          <a:lstStyle/>
          <a:p>
            <a:pPr>
              <a:defRPr sz="2400">
                <a:solidFill>
                  <a:srgbClr val="FFFFFF"/>
                </a:solidFill>
              </a:defRPr>
            </a:pPr>
            <a:endParaRPr sz="2400"/>
          </a:p>
        </p:txBody>
      </p:sp>
      <p:sp>
        <p:nvSpPr>
          <p:cNvPr id="757" name="Line"/>
          <p:cNvSpPr/>
          <p:nvPr/>
        </p:nvSpPr>
        <p:spPr>
          <a:xfrm>
            <a:off x="8353008" y="6478655"/>
            <a:ext cx="2933889" cy="1762235"/>
          </a:xfrm>
          <a:custGeom>
            <a:avLst/>
            <a:gdLst/>
            <a:ahLst/>
            <a:cxnLst>
              <a:cxn ang="0">
                <a:pos x="wd2" y="hd2"/>
              </a:cxn>
              <a:cxn ang="5400000">
                <a:pos x="wd2" y="hd2"/>
              </a:cxn>
              <a:cxn ang="10800000">
                <a:pos x="wd2" y="hd2"/>
              </a:cxn>
              <a:cxn ang="16200000">
                <a:pos x="wd2" y="hd2"/>
              </a:cxn>
            </a:cxnLst>
            <a:rect l="0" t="0" r="r" b="b"/>
            <a:pathLst>
              <a:path w="20339" h="20661" extrusionOk="0">
                <a:moveTo>
                  <a:pt x="20339" y="14546"/>
                </a:moveTo>
                <a:cubicBezTo>
                  <a:pt x="12654" y="6790"/>
                  <a:pt x="4969" y="-939"/>
                  <a:pt x="1854" y="93"/>
                </a:cubicBezTo>
                <a:cubicBezTo>
                  <a:pt x="-1261" y="1126"/>
                  <a:pt x="179" y="10893"/>
                  <a:pt x="1619" y="20661"/>
                </a:cubicBezTo>
              </a:path>
            </a:pathLst>
          </a:custGeom>
          <a:ln w="38100">
            <a:solidFill>
              <a:srgbClr val="000000"/>
            </a:solidFill>
          </a:ln>
        </p:spPr>
        <p:txBody>
          <a:bodyPr lIns="50800" tIns="50800" rIns="50800" bIns="50800" anchor="ctr"/>
          <a:lstStyle/>
          <a:p>
            <a:pPr>
              <a:defRPr sz="2400">
                <a:solidFill>
                  <a:srgbClr val="FFFFFF"/>
                </a:solidFill>
              </a:defRPr>
            </a:pPr>
            <a:endParaRPr sz="2400"/>
          </a:p>
        </p:txBody>
      </p:sp>
      <p:sp>
        <p:nvSpPr>
          <p:cNvPr id="758" name="Line"/>
          <p:cNvSpPr/>
          <p:nvPr/>
        </p:nvSpPr>
        <p:spPr>
          <a:xfrm flipV="1">
            <a:off x="4971891" y="7127805"/>
            <a:ext cx="1873957" cy="690881"/>
          </a:xfrm>
          <a:prstGeom prst="line">
            <a:avLst/>
          </a:prstGeom>
          <a:ln w="12700">
            <a:solidFill>
              <a:srgbClr val="000000"/>
            </a:solidFill>
            <a:tailEnd type="triangle"/>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59" name="Ideal Cut"/>
          <p:cNvSpPr txBox="1"/>
          <p:nvPr/>
        </p:nvSpPr>
        <p:spPr>
          <a:xfrm>
            <a:off x="3313076" y="7490155"/>
            <a:ext cx="1335302"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Ideal Cut</a:t>
            </a:r>
          </a:p>
        </p:txBody>
      </p:sp>
      <p:sp>
        <p:nvSpPr>
          <p:cNvPr id="760" name="Line"/>
          <p:cNvSpPr/>
          <p:nvPr/>
        </p:nvSpPr>
        <p:spPr>
          <a:xfrm flipH="1" flipV="1">
            <a:off x="10121882" y="4847449"/>
            <a:ext cx="1959753" cy="995681"/>
          </a:xfrm>
          <a:prstGeom prst="line">
            <a:avLst/>
          </a:prstGeom>
          <a:ln w="12700">
            <a:solidFill>
              <a:srgbClr val="000000"/>
            </a:solidFill>
            <a:tailEnd type="triangle"/>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61" name="Line"/>
          <p:cNvSpPr/>
          <p:nvPr/>
        </p:nvSpPr>
        <p:spPr>
          <a:xfrm flipH="1">
            <a:off x="11101758" y="5876996"/>
            <a:ext cx="997938" cy="1673015"/>
          </a:xfrm>
          <a:prstGeom prst="line">
            <a:avLst/>
          </a:prstGeom>
          <a:ln w="12700">
            <a:solidFill>
              <a:srgbClr val="000000"/>
            </a:solidFill>
            <a:tailEnd type="triangle"/>
          </a:ln>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62" name="Cuts with…"/>
          <p:cNvSpPr txBox="1"/>
          <p:nvPr/>
        </p:nvSpPr>
        <p:spPr>
          <a:xfrm>
            <a:off x="12281848" y="5075151"/>
            <a:ext cx="2050241" cy="17030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Cuts with </a:t>
            </a:r>
          </a:p>
          <a:p>
            <a:r>
              <a:t>lesser weight</a:t>
            </a:r>
          </a:p>
          <a:p>
            <a:r>
              <a:t>than the </a:t>
            </a:r>
          </a:p>
          <a:p>
            <a:r>
              <a:t>ideal cut</a:t>
            </a:r>
          </a:p>
        </p:txBody>
      </p:sp>
      <p:sp>
        <p:nvSpPr>
          <p:cNvPr id="763" name="* Slide from Khurram Hassan-Shafique CAP5415 Computer Vision 2003"/>
          <p:cNvSpPr txBox="1"/>
          <p:nvPr/>
        </p:nvSpPr>
        <p:spPr>
          <a:xfrm>
            <a:off x="6255642" y="9246885"/>
            <a:ext cx="5826916"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400"/>
            </a:lvl1pPr>
          </a:lstStyle>
          <a:p>
            <a:r>
              <a:t>* Slide from Khurram Hassan-Shafique CAP5415 Computer Vision 2003</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Normalized cuts"/>
          <p:cNvSpPr txBox="1">
            <a:spLocks noGrp="1"/>
          </p:cNvSpPr>
          <p:nvPr>
            <p:ph type="title"/>
          </p:nvPr>
        </p:nvSpPr>
        <p:spPr/>
        <p:txBody>
          <a:bodyPr/>
          <a:lstStyle/>
          <a:p>
            <a:r>
              <a:rPr lang="en-US"/>
              <a:t>Normalized cuts</a:t>
            </a:r>
          </a:p>
        </p:txBody>
      </p:sp>
      <p:sp>
        <p:nvSpPr>
          <p:cNvPr id="765" name="First eigenvector of affinity matrix captures within cluster similarity, but not across cluster difference…"/>
          <p:cNvSpPr txBox="1">
            <a:spLocks noGrp="1"/>
          </p:cNvSpPr>
          <p:nvPr>
            <p:ph idx="1"/>
          </p:nvPr>
        </p:nvSpPr>
        <p:spPr/>
        <p:txBody>
          <a:bodyPr>
            <a:normAutofit/>
          </a:bodyPr>
          <a:lstStyle/>
          <a:p>
            <a:r>
              <a:rPr lang="en-US" dirty="0"/>
              <a:t>Problems so far</a:t>
            </a:r>
          </a:p>
          <a:p>
            <a:pPr lvl="1"/>
            <a:r>
              <a:rPr lang="en-US" dirty="0"/>
              <a:t>First eigenvector of affinity matrix captures within cluster similarity, but not across cluster difference</a:t>
            </a:r>
          </a:p>
          <a:p>
            <a:pPr lvl="1"/>
            <a:r>
              <a:rPr lang="en-US" dirty="0"/>
              <a:t>Min-cut can find degenerate clusters</a:t>
            </a:r>
          </a:p>
          <a:p>
            <a:r>
              <a:rPr lang="en-US" dirty="0"/>
              <a:t>Instead, </a:t>
            </a:r>
          </a:p>
          <a:p>
            <a:pPr lvl="1"/>
            <a:r>
              <a:rPr lang="en-US" dirty="0"/>
              <a:t>we’d like to maximize the within cluster similarity compared to the across cluster difference</a:t>
            </a:r>
          </a:p>
          <a:p>
            <a:pPr lvl="1"/>
            <a:r>
              <a:rPr lang="en-US" dirty="0"/>
              <a:t>Write graph as V, one cluster as A and the other as B</a:t>
            </a:r>
            <a:br>
              <a:rPr lang="en-US" dirty="0"/>
            </a:br>
            <a:endParaRPr lang="en-US" dirty="0"/>
          </a:p>
          <a:p>
            <a:pPr lvl="1"/>
            <a:r>
              <a:rPr lang="en-US" dirty="0"/>
              <a:t>Minimize</a:t>
            </a:r>
          </a:p>
          <a:p>
            <a:pPr marL="0" indent="0">
              <a:buNone/>
            </a:pPr>
            <a:endParaRPr lang="en-US" dirty="0"/>
          </a:p>
          <a:p>
            <a:pPr lvl="1"/>
            <a:r>
              <a:rPr lang="en-US" dirty="0"/>
              <a:t>where cut(A,B) is sum of weights with one end in A and one end in B; </a:t>
            </a:r>
            <a:r>
              <a:rPr lang="en-US" dirty="0" err="1"/>
              <a:t>assoc</a:t>
            </a:r>
            <a:r>
              <a:rPr lang="en-US" dirty="0"/>
              <a:t>(A,V) is sum of all edges with one end in A.</a:t>
            </a:r>
          </a:p>
          <a:p>
            <a:pPr lvl="1"/>
            <a:r>
              <a:rPr lang="en-US" dirty="0"/>
              <a:t>I.e. construct A, B such that their within cluster similarity is high compared to their association with the rest of the graph</a:t>
            </a:r>
          </a:p>
        </p:txBody>
      </p:sp>
      <p:grpSp>
        <p:nvGrpSpPr>
          <p:cNvPr id="774" name="Group"/>
          <p:cNvGrpSpPr/>
          <p:nvPr/>
        </p:nvGrpSpPr>
        <p:grpSpPr>
          <a:xfrm>
            <a:off x="3348697" y="5849073"/>
            <a:ext cx="4728039" cy="1010301"/>
            <a:chOff x="-39026" y="-14083"/>
            <a:chExt cx="4728038" cy="1010300"/>
          </a:xfrm>
        </p:grpSpPr>
        <p:sp>
          <p:nvSpPr>
            <p:cNvPr id="767" name="cut(A,B)"/>
            <p:cNvSpPr txBox="1"/>
            <p:nvPr/>
          </p:nvSpPr>
          <p:spPr>
            <a:xfrm>
              <a:off x="199020" y="-14083"/>
              <a:ext cx="1444306" cy="548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900"/>
              </a:lvl1pPr>
            </a:lstStyle>
            <a:p>
              <a:r>
                <a:rPr dirty="0"/>
                <a:t>cut(A,B)</a:t>
              </a:r>
            </a:p>
          </p:txBody>
        </p:sp>
        <p:sp>
          <p:nvSpPr>
            <p:cNvPr id="768" name="assoc(A,V)"/>
            <p:cNvSpPr txBox="1"/>
            <p:nvPr/>
          </p:nvSpPr>
          <p:spPr>
            <a:xfrm>
              <a:off x="-39026" y="447350"/>
              <a:ext cx="1920398" cy="548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900"/>
              </a:lvl1pPr>
            </a:lstStyle>
            <a:p>
              <a:r>
                <a:rPr dirty="0" err="1"/>
                <a:t>assoc</a:t>
              </a:r>
              <a:r>
                <a:rPr dirty="0"/>
                <a:t>(A,V)</a:t>
              </a:r>
            </a:p>
          </p:txBody>
        </p:sp>
        <p:sp>
          <p:nvSpPr>
            <p:cNvPr id="769" name="cut(A,B)"/>
            <p:cNvSpPr txBox="1"/>
            <p:nvPr/>
          </p:nvSpPr>
          <p:spPr>
            <a:xfrm>
              <a:off x="2914277" y="-14083"/>
              <a:ext cx="1444306" cy="548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900"/>
              </a:lvl1pPr>
            </a:lstStyle>
            <a:p>
              <a:r>
                <a:t>cut(A,B)</a:t>
              </a:r>
            </a:p>
          </p:txBody>
        </p:sp>
        <p:sp>
          <p:nvSpPr>
            <p:cNvPr id="770" name="assoc(B,V)"/>
            <p:cNvSpPr txBox="1"/>
            <p:nvPr/>
          </p:nvSpPr>
          <p:spPr>
            <a:xfrm>
              <a:off x="2676231" y="447350"/>
              <a:ext cx="1920399" cy="548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900"/>
              </a:lvl1pPr>
            </a:lstStyle>
            <a:p>
              <a:r>
                <a:rPr dirty="0" err="1"/>
                <a:t>assoc</a:t>
              </a:r>
              <a:r>
                <a:rPr dirty="0"/>
                <a:t>(B,V)</a:t>
              </a:r>
            </a:p>
          </p:txBody>
        </p:sp>
        <p:sp>
          <p:nvSpPr>
            <p:cNvPr id="771" name="+"/>
            <p:cNvSpPr txBox="1"/>
            <p:nvPr/>
          </p:nvSpPr>
          <p:spPr>
            <a:xfrm>
              <a:off x="2127786" y="202523"/>
              <a:ext cx="318997" cy="548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900"/>
              </a:lvl1pPr>
            </a:lstStyle>
            <a:p>
              <a:r>
                <a:t>+</a:t>
              </a:r>
            </a:p>
          </p:txBody>
        </p:sp>
        <p:sp>
          <p:nvSpPr>
            <p:cNvPr id="772" name="Line"/>
            <p:cNvSpPr/>
            <p:nvPr/>
          </p:nvSpPr>
          <p:spPr>
            <a:xfrm>
              <a:off x="0" y="476956"/>
              <a:ext cx="1842347" cy="1"/>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2100">
                  <a:solidFill>
                    <a:srgbClr val="000000"/>
                  </a:solidFill>
                  <a:latin typeface="Helvetica"/>
                  <a:ea typeface="Helvetica"/>
                  <a:cs typeface="Helvetica"/>
                  <a:sym typeface="Helvetica"/>
                </a:defRPr>
              </a:pPr>
              <a:endParaRPr sz="2100"/>
            </a:p>
          </p:txBody>
        </p:sp>
        <p:sp>
          <p:nvSpPr>
            <p:cNvPr id="773" name="Line"/>
            <p:cNvSpPr/>
            <p:nvPr/>
          </p:nvSpPr>
          <p:spPr>
            <a:xfrm>
              <a:off x="2846664" y="483306"/>
              <a:ext cx="1842348" cy="1"/>
            </a:xfrm>
            <a:prstGeom prst="line">
              <a:avLst/>
            </a:prstGeom>
            <a:noFill/>
            <a:ln w="12700" cap="flat">
              <a:solidFill>
                <a:srgbClr val="000000"/>
              </a:solidFill>
              <a:prstDash val="solid"/>
              <a:round/>
            </a:ln>
            <a:effectLst/>
          </p:spPr>
          <p:txBody>
            <a:bodyPr wrap="square" lIns="0" tIns="0" rIns="0" bIns="0" numCol="1" anchor="t">
              <a:noAutofit/>
            </a:bodyPr>
            <a:lstStyle/>
            <a:p>
              <a:pPr algn="l" defTabSz="457200">
                <a:defRPr sz="2100">
                  <a:solidFill>
                    <a:srgbClr val="000000"/>
                  </a:solidFill>
                  <a:latin typeface="Helvetica"/>
                  <a:ea typeface="Helvetica"/>
                  <a:cs typeface="Helvetica"/>
                  <a:sym typeface="Helvetica"/>
                </a:defRPr>
              </a:pPr>
              <a:endParaRPr sz="2100"/>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E828408-5489-B38B-5E60-8280DA866906}"/>
              </a:ext>
            </a:extLst>
          </p:cNvPr>
          <p:cNvSpPr>
            <a:spLocks noGrp="1"/>
          </p:cNvSpPr>
          <p:nvPr>
            <p:ph type="title"/>
          </p:nvPr>
        </p:nvSpPr>
        <p:spPr/>
        <p:txBody>
          <a:bodyPr/>
          <a:lstStyle/>
          <a:p>
            <a:r>
              <a:rPr lang="en-US" sz="6600" dirty="0"/>
              <a:t>Solving the Normalized Cut problem</a:t>
            </a:r>
            <a:endParaRPr lang="en-KR" dirty="0"/>
          </a:p>
        </p:txBody>
      </p:sp>
      <p:sp>
        <p:nvSpPr>
          <p:cNvPr id="776" name="Exact discrete solution to Ncut is NP-complete even on regular grid,…"/>
          <p:cNvSpPr txBox="1">
            <a:spLocks noGrp="1"/>
          </p:cNvSpPr>
          <p:nvPr>
            <p:ph idx="1"/>
          </p:nvPr>
        </p:nvSpPr>
        <p:spPr/>
        <p:txBody>
          <a:bodyPr/>
          <a:lstStyle/>
          <a:p>
            <a:r>
              <a:rPr lang="en-US" dirty="0"/>
              <a:t>Exact discrete solution to </a:t>
            </a:r>
            <a:r>
              <a:rPr lang="en-US" dirty="0" err="1"/>
              <a:t>Ncut</a:t>
            </a:r>
            <a:r>
              <a:rPr lang="en-US" dirty="0"/>
              <a:t> is NP-complete even on regular grid,</a:t>
            </a:r>
          </a:p>
          <a:p>
            <a:pPr lvl="1"/>
            <a:r>
              <a:rPr lang="en-US" dirty="0"/>
              <a:t>[Papadimitriou’97]</a:t>
            </a:r>
          </a:p>
          <a:p>
            <a:r>
              <a:rPr lang="en-US" dirty="0"/>
              <a:t>Drawing on spectral graph theory, good approximation can be obtained by solving a generalized eigenvalue problem.</a:t>
            </a:r>
          </a:p>
        </p:txBody>
      </p:sp>
      <p:sp>
        <p:nvSpPr>
          <p:cNvPr id="778" name="[Malik]"/>
          <p:cNvSpPr txBox="1"/>
          <p:nvPr/>
        </p:nvSpPr>
        <p:spPr>
          <a:xfrm>
            <a:off x="13016903" y="8897582"/>
            <a:ext cx="1141339"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a:lvl1pPr>
          </a:lstStyle>
          <a:p>
            <a:r>
              <a:t>[Malik]</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81" name="Normalized cuts"/>
          <p:cNvSpPr txBox="1">
            <a:spLocks noGrp="1"/>
          </p:cNvSpPr>
          <p:nvPr>
            <p:ph type="title"/>
          </p:nvPr>
        </p:nvSpPr>
        <p:spPr/>
        <p:txBody>
          <a:bodyPr/>
          <a:lstStyle>
            <a:lvl1pPr>
              <a:defRPr sz="5600"/>
            </a:lvl1pPr>
          </a:lstStyle>
          <a:p>
            <a:r>
              <a:rPr lang="en-US"/>
              <a:t>Normalized cuts</a:t>
            </a:r>
          </a:p>
        </p:txBody>
      </p:sp>
      <p:sp>
        <p:nvSpPr>
          <p:cNvPr id="780" name="Instead, solve the generalized eigenvalue problem…"/>
          <p:cNvSpPr txBox="1">
            <a:spLocks noGrp="1"/>
          </p:cNvSpPr>
          <p:nvPr>
            <p:ph idx="1"/>
          </p:nvPr>
        </p:nvSpPr>
        <p:spPr/>
        <p:txBody>
          <a:bodyPr/>
          <a:lstStyle/>
          <a:p>
            <a:r>
              <a:rPr lang="en-US" dirty="0"/>
              <a:t>Instead, solve the generalized eigenvalue problem</a:t>
            </a:r>
          </a:p>
          <a:p>
            <a:endParaRPr lang="en-US" dirty="0"/>
          </a:p>
          <a:p>
            <a:r>
              <a:rPr lang="en-US" dirty="0"/>
              <a:t>which gives</a:t>
            </a:r>
          </a:p>
          <a:p>
            <a:endParaRPr lang="en-US" dirty="0"/>
          </a:p>
          <a:p>
            <a:r>
              <a:rPr lang="en-US" dirty="0"/>
              <a:t>They show that the 2nd smallest eigenvector solution y is a good real-valued </a:t>
            </a:r>
            <a:r>
              <a:rPr lang="en-US" dirty="0" err="1"/>
              <a:t>approx</a:t>
            </a:r>
            <a:r>
              <a:rPr lang="en-US" dirty="0"/>
              <a:t> to the original normalized cuts problem.  Then you look for a quantization threshold that maximizes the criterion --- </a:t>
            </a:r>
            <a:r>
              <a:rPr lang="en-US" dirty="0" err="1"/>
              <a:t>i.e</a:t>
            </a:r>
            <a:r>
              <a:rPr lang="en-US" dirty="0"/>
              <a:t> all components of y above that threshold go to one, all below go to -b</a:t>
            </a:r>
          </a:p>
        </p:txBody>
      </p:sp>
      <p:sp>
        <p:nvSpPr>
          <p:cNvPr id="782" name="http://www.cs.berkeley.edu/~malik/papers/SM-ncut.pdf"/>
          <p:cNvSpPr txBox="1"/>
          <p:nvPr/>
        </p:nvSpPr>
        <p:spPr>
          <a:xfrm>
            <a:off x="3453289" y="8807818"/>
            <a:ext cx="10529697"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2800"/>
            </a:lvl1pPr>
          </a:lstStyle>
          <a:p>
            <a:r>
              <a:rPr dirty="0"/>
              <a:t>http://</a:t>
            </a:r>
            <a:r>
              <a:rPr dirty="0" err="1"/>
              <a:t>www.cs.berkeley.edu</a:t>
            </a:r>
            <a:r>
              <a:rPr dirty="0"/>
              <a:t>/~</a:t>
            </a:r>
            <a:r>
              <a:rPr dirty="0" err="1"/>
              <a:t>malik</a:t>
            </a:r>
            <a:r>
              <a:rPr dirty="0"/>
              <a:t>/papers/SM-</a:t>
            </a:r>
            <a:r>
              <a:rPr dirty="0" err="1"/>
              <a:t>ncut.pdf</a:t>
            </a:r>
            <a:endParaRPr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C318AD0-0517-D140-BB6B-97DE3BD01ACD}"/>
                  </a:ext>
                </a:extLst>
              </p:cNvPr>
              <p:cNvSpPr txBox="1"/>
              <p:nvPr/>
            </p:nvSpPr>
            <p:spPr>
              <a:xfrm>
                <a:off x="7124717" y="3970116"/>
                <a:ext cx="3332515"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ctrlPr>
                            <a:rPr lang="en-US" sz="3200" b="0" i="1" smtClean="0">
                              <a:latin typeface="Cambria Math" panose="02040503050406030204" pitchFamily="18" charset="0"/>
                            </a:rPr>
                          </m:ctrlPr>
                        </m:dPr>
                        <m:e>
                          <m:r>
                            <a:rPr lang="en-US" sz="3200" b="0" i="1" smtClean="0">
                              <a:latin typeface="Cambria Math" panose="02040503050406030204" pitchFamily="18" charset="0"/>
                            </a:rPr>
                            <m:t>𝐷</m:t>
                          </m:r>
                          <m:r>
                            <a:rPr lang="en-US" sz="3200" b="0" i="1" smtClean="0">
                              <a:latin typeface="Cambria Math" panose="02040503050406030204" pitchFamily="18" charset="0"/>
                            </a:rPr>
                            <m:t>−</m:t>
                          </m:r>
                          <m:r>
                            <a:rPr lang="en-US" sz="3200" b="0" i="1" smtClean="0">
                              <a:latin typeface="Cambria Math" panose="02040503050406030204" pitchFamily="18" charset="0"/>
                            </a:rPr>
                            <m:t>𝑊</m:t>
                          </m:r>
                        </m:e>
                      </m:d>
                      <m:r>
                        <a:rPr lang="en-US" sz="3200" b="0" i="1" smtClean="0">
                          <a:latin typeface="Cambria Math" panose="02040503050406030204" pitchFamily="18" charset="0"/>
                        </a:rPr>
                        <m:t>𝑦</m:t>
                      </m:r>
                      <m:r>
                        <a:rPr lang="en-US" sz="3200" b="0" i="1" smtClean="0">
                          <a:latin typeface="Cambria Math" panose="02040503050406030204" pitchFamily="18" charset="0"/>
                        </a:rPr>
                        <m:t>=</m:t>
                      </m:r>
                      <m:r>
                        <a:rPr lang="en-US" sz="3200" b="0" i="1" smtClean="0">
                          <a:latin typeface="Cambria Math" panose="02040503050406030204" pitchFamily="18" charset="0"/>
                          <a:ea typeface="Cambria Math" panose="02040503050406030204" pitchFamily="18" charset="0"/>
                        </a:rPr>
                        <m:t>𝜆</m:t>
                      </m:r>
                      <m:r>
                        <a:rPr lang="en-US" sz="3200" b="0" i="1" smtClean="0">
                          <a:latin typeface="Cambria Math" panose="02040503050406030204" pitchFamily="18" charset="0"/>
                          <a:ea typeface="Cambria Math" panose="02040503050406030204" pitchFamily="18" charset="0"/>
                        </a:rPr>
                        <m:t>𝐷𝑦</m:t>
                      </m:r>
                    </m:oMath>
                  </m:oMathPara>
                </a14:m>
                <a:endParaRPr lang="en-US" sz="3200" dirty="0"/>
              </a:p>
            </p:txBody>
          </p:sp>
        </mc:Choice>
        <mc:Fallback xmlns="">
          <p:sp>
            <p:nvSpPr>
              <p:cNvPr id="4" name="TextBox 3">
                <a:extLst>
                  <a:ext uri="{FF2B5EF4-FFF2-40B4-BE49-F238E27FC236}">
                    <a16:creationId xmlns:a16="http://schemas.microsoft.com/office/drawing/2014/main" id="{CC318AD0-0517-D140-BB6B-97DE3BD01ACD}"/>
                  </a:ext>
                </a:extLst>
              </p:cNvPr>
              <p:cNvSpPr txBox="1">
                <a:spLocks noRot="1" noChangeAspect="1" noMove="1" noResize="1" noEditPoints="1" noAdjustHandles="1" noChangeArrowheads="1" noChangeShapeType="1" noTextEdit="1"/>
              </p:cNvSpPr>
              <p:nvPr/>
            </p:nvSpPr>
            <p:spPr>
              <a:xfrm>
                <a:off x="7124717" y="3970116"/>
                <a:ext cx="3332515" cy="584775"/>
              </a:xfrm>
              <a:prstGeom prst="rect">
                <a:avLst/>
              </a:prstGeom>
              <a:blipFill>
                <a:blip r:embed="rId2"/>
                <a:stretch>
                  <a:fillRect b="-212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7BC021E-E01D-A04F-924B-E07511FFBFF1}"/>
                  </a:ext>
                </a:extLst>
              </p:cNvPr>
              <p:cNvSpPr txBox="1"/>
              <p:nvPr/>
            </p:nvSpPr>
            <p:spPr>
              <a:xfrm>
                <a:off x="4973743" y="2419632"/>
                <a:ext cx="7634462" cy="80182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unc>
                        <m:funcPr>
                          <m:ctrlPr>
                            <a:rPr lang="en-US" sz="3200" b="0" i="1" smtClean="0">
                              <a:latin typeface="Cambria Math" panose="02040503050406030204" pitchFamily="18" charset="0"/>
                            </a:rPr>
                          </m:ctrlPr>
                        </m:funcPr>
                        <m:fName>
                          <m:limLow>
                            <m:limLowPr>
                              <m:ctrlPr>
                                <a:rPr lang="en-US" sz="3200" b="0" i="1" smtClean="0">
                                  <a:latin typeface="Cambria Math" panose="02040503050406030204" pitchFamily="18" charset="0"/>
                                </a:rPr>
                              </m:ctrlPr>
                            </m:limLowPr>
                            <m:e>
                              <m:r>
                                <m:rPr>
                                  <m:sty m:val="p"/>
                                </m:rPr>
                                <a:rPr lang="en-US" sz="3200" b="0" i="0" smtClean="0">
                                  <a:latin typeface="Cambria Math" panose="02040503050406030204" pitchFamily="18" charset="0"/>
                                </a:rPr>
                                <m:t>max</m:t>
                              </m:r>
                            </m:e>
                            <m:lim>
                              <m:r>
                                <a:rPr lang="en-US" sz="3200" b="0" i="1" smtClean="0">
                                  <a:latin typeface="Cambria Math" panose="02040503050406030204" pitchFamily="18" charset="0"/>
                                </a:rPr>
                                <m:t>𝑦</m:t>
                              </m:r>
                            </m:lim>
                          </m:limLow>
                        </m:fName>
                        <m:e>
                          <m:d>
                            <m:dPr>
                              <m:ctrlPr>
                                <a:rPr lang="en-US" sz="3200" i="1">
                                  <a:latin typeface="Cambria Math" panose="02040503050406030204" pitchFamily="18" charset="0"/>
                                </a:rPr>
                              </m:ctrlPr>
                            </m:dPr>
                            <m:e>
                              <m:sSup>
                                <m:sSupPr>
                                  <m:ctrlPr>
                                    <a:rPr lang="en-US" sz="3200" i="1">
                                      <a:latin typeface="Cambria Math" panose="02040503050406030204" pitchFamily="18" charset="0"/>
                                    </a:rPr>
                                  </m:ctrlPr>
                                </m:sSupPr>
                                <m:e>
                                  <m:r>
                                    <a:rPr lang="en-US" sz="3200">
                                      <a:latin typeface="Cambria Math" panose="02040503050406030204" pitchFamily="18" charset="0"/>
                                    </a:rPr>
                                    <m:t>𝑦</m:t>
                                  </m:r>
                                </m:e>
                                <m:sup>
                                  <m:r>
                                    <a:rPr lang="en-US" sz="3200">
                                      <a:latin typeface="Cambria Math" panose="02040503050406030204" pitchFamily="18" charset="0"/>
                                    </a:rPr>
                                    <m:t>𝑇</m:t>
                                  </m:r>
                                </m:sup>
                              </m:sSup>
                              <m:d>
                                <m:dPr>
                                  <m:ctrlPr>
                                    <a:rPr lang="en-US" sz="3200" i="1">
                                      <a:latin typeface="Cambria Math" panose="02040503050406030204" pitchFamily="18" charset="0"/>
                                    </a:rPr>
                                  </m:ctrlPr>
                                </m:dPr>
                                <m:e>
                                  <m:r>
                                    <a:rPr lang="en-US" sz="3200">
                                      <a:latin typeface="Cambria Math" panose="02040503050406030204" pitchFamily="18" charset="0"/>
                                    </a:rPr>
                                    <m:t>𝐷</m:t>
                                  </m:r>
                                  <m:r>
                                    <a:rPr lang="en-US" sz="3200">
                                      <a:latin typeface="Cambria Math" panose="02040503050406030204" pitchFamily="18" charset="0"/>
                                    </a:rPr>
                                    <m:t>−</m:t>
                                  </m:r>
                                  <m:r>
                                    <a:rPr lang="en-US" sz="3200">
                                      <a:latin typeface="Cambria Math" panose="02040503050406030204" pitchFamily="18" charset="0"/>
                                    </a:rPr>
                                    <m:t>𝑊</m:t>
                                  </m:r>
                                </m:e>
                              </m:d>
                              <m:r>
                                <a:rPr lang="en-US" sz="3200">
                                  <a:latin typeface="Cambria Math" panose="02040503050406030204" pitchFamily="18" charset="0"/>
                                </a:rPr>
                                <m:t>𝑦</m:t>
                              </m:r>
                            </m:e>
                          </m:d>
                        </m:e>
                      </m:func>
                      <m:r>
                        <a:rPr lang="en-US" sz="3200" b="0" i="1" smtClean="0">
                          <a:latin typeface="Cambria Math" panose="02040503050406030204" pitchFamily="18" charset="0"/>
                        </a:rPr>
                        <m:t> </m:t>
                      </m:r>
                      <m:r>
                        <m:rPr>
                          <m:nor/>
                        </m:rPr>
                        <a:rPr lang="en-US" sz="3200" b="0" i="0" smtClean="0">
                          <a:latin typeface="Cambria Math" panose="02040503050406030204" pitchFamily="18" charset="0"/>
                        </a:rPr>
                        <m:t>subject</m:t>
                      </m:r>
                      <m:r>
                        <m:rPr>
                          <m:nor/>
                        </m:rPr>
                        <a:rPr lang="en-US" sz="3200" b="0" i="0" smtClean="0">
                          <a:latin typeface="Cambria Math" panose="02040503050406030204" pitchFamily="18" charset="0"/>
                        </a:rPr>
                        <m:t> </m:t>
                      </m:r>
                      <m:r>
                        <m:rPr>
                          <m:nor/>
                        </m:rPr>
                        <a:rPr lang="en-US" sz="3200" b="0" i="0" smtClean="0">
                          <a:latin typeface="Cambria Math" panose="02040503050406030204" pitchFamily="18" charset="0"/>
                        </a:rPr>
                        <m:t>to</m:t>
                      </m:r>
                      <m:r>
                        <a:rPr lang="en-US" sz="3200" b="0" i="1" smtClean="0">
                          <a:latin typeface="Cambria Math" panose="02040503050406030204" pitchFamily="18" charset="0"/>
                        </a:rPr>
                        <m:t> (</m:t>
                      </m:r>
                      <m:sSup>
                        <m:sSupPr>
                          <m:ctrlPr>
                            <a:rPr lang="en-US" sz="3200" b="0" i="1" smtClean="0">
                              <a:latin typeface="Cambria Math" panose="02040503050406030204" pitchFamily="18" charset="0"/>
                            </a:rPr>
                          </m:ctrlPr>
                        </m:sSupPr>
                        <m:e>
                          <m:r>
                            <a:rPr lang="en-US" sz="3200" b="0" i="1" smtClean="0">
                              <a:latin typeface="Cambria Math" panose="02040503050406030204" pitchFamily="18" charset="0"/>
                            </a:rPr>
                            <m:t>𝑦</m:t>
                          </m:r>
                        </m:e>
                        <m:sup>
                          <m:r>
                            <a:rPr lang="en-US" sz="3200" b="0" i="1" smtClean="0">
                              <a:latin typeface="Cambria Math" panose="02040503050406030204" pitchFamily="18" charset="0"/>
                            </a:rPr>
                            <m:t>𝑇</m:t>
                          </m:r>
                        </m:sup>
                      </m:sSup>
                      <m:r>
                        <a:rPr lang="en-US" sz="3200" b="0" i="1" smtClean="0">
                          <a:latin typeface="Cambria Math" panose="02040503050406030204" pitchFamily="18" charset="0"/>
                        </a:rPr>
                        <m:t>𝐷𝑦</m:t>
                      </m:r>
                      <m:r>
                        <a:rPr lang="en-US" sz="3200" b="0" i="1" smtClean="0">
                          <a:latin typeface="Cambria Math" panose="02040503050406030204" pitchFamily="18" charset="0"/>
                        </a:rPr>
                        <m:t>=1)</m:t>
                      </m:r>
                    </m:oMath>
                  </m:oMathPara>
                </a14:m>
                <a:endParaRPr lang="en-US" sz="3200" dirty="0"/>
              </a:p>
            </p:txBody>
          </p:sp>
        </mc:Choice>
        <mc:Fallback xmlns="">
          <p:sp>
            <p:nvSpPr>
              <p:cNvPr id="10" name="TextBox 9">
                <a:extLst>
                  <a:ext uri="{FF2B5EF4-FFF2-40B4-BE49-F238E27FC236}">
                    <a16:creationId xmlns:a16="http://schemas.microsoft.com/office/drawing/2014/main" id="{D7BC021E-E01D-A04F-924B-E07511FFBFF1}"/>
                  </a:ext>
                </a:extLst>
              </p:cNvPr>
              <p:cNvSpPr txBox="1">
                <a:spLocks noRot="1" noChangeAspect="1" noMove="1" noResize="1" noEditPoints="1" noAdjustHandles="1" noChangeArrowheads="1" noChangeShapeType="1" noTextEdit="1"/>
              </p:cNvSpPr>
              <p:nvPr/>
            </p:nvSpPr>
            <p:spPr>
              <a:xfrm>
                <a:off x="4973743" y="2419632"/>
                <a:ext cx="7634462" cy="801823"/>
              </a:xfrm>
              <a:prstGeom prst="rect">
                <a:avLst/>
              </a:prstGeom>
              <a:blipFill>
                <a:blip r:embed="rId3"/>
                <a:stretch>
                  <a:fillRect b="-4688"/>
                </a:stretch>
              </a:blipFill>
            </p:spPr>
            <p:txBody>
              <a:bodyPr/>
              <a:lstStyle/>
              <a:p>
                <a:r>
                  <a:rPr lang="en-US">
                    <a:noFill/>
                  </a:rPr>
                  <a:t> </a:t>
                </a:r>
              </a:p>
            </p:txBody>
          </p:sp>
        </mc:Fallback>
      </mc:AlternateContent>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E28585-09BB-1246-A0E0-03EFD21996EF}"/>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02C6BA5D-D6AF-E342-84F9-8963D9E85FB8}"/>
              </a:ext>
            </a:extLst>
          </p:cNvPr>
          <p:cNvSpPr>
            <a:spLocks noGrp="1"/>
          </p:cNvSpPr>
          <p:nvPr>
            <p:ph idx="1"/>
          </p:nvPr>
        </p:nvSpPr>
        <p:spPr/>
        <p:txBody>
          <a:bodyPr/>
          <a:lstStyle/>
          <a:p>
            <a:endParaRPr lang="en-US"/>
          </a:p>
        </p:txBody>
      </p:sp>
      <p:pic>
        <p:nvPicPr>
          <p:cNvPr id="787" name="image.png" descr="image.png"/>
          <p:cNvPicPr>
            <a:picLocks noChangeAspect="1"/>
          </p:cNvPicPr>
          <p:nvPr/>
        </p:nvPicPr>
        <p:blipFill>
          <a:blip r:embed="rId2"/>
          <a:stretch>
            <a:fillRect/>
          </a:stretch>
        </p:blipFill>
        <p:spPr>
          <a:xfrm>
            <a:off x="2105274" y="1715134"/>
            <a:ext cx="8517302" cy="1529928"/>
          </a:xfrm>
          <a:prstGeom prst="rect">
            <a:avLst/>
          </a:prstGeom>
          <a:ln w="12700">
            <a:miter lim="400000"/>
          </a:ln>
        </p:spPr>
      </p:pic>
      <p:pic>
        <p:nvPicPr>
          <p:cNvPr id="788" name="image.png" descr="image.png"/>
          <p:cNvPicPr>
            <a:picLocks noChangeAspect="1"/>
          </p:cNvPicPr>
          <p:nvPr/>
        </p:nvPicPr>
        <p:blipFill>
          <a:blip r:embed="rId3"/>
          <a:stretch>
            <a:fillRect/>
          </a:stretch>
        </p:blipFill>
        <p:spPr>
          <a:xfrm>
            <a:off x="10539681" y="468593"/>
            <a:ext cx="4226561" cy="2923824"/>
          </a:xfrm>
          <a:prstGeom prst="rect">
            <a:avLst/>
          </a:prstGeom>
          <a:ln w="12700">
            <a:miter lim="400000"/>
          </a:ln>
        </p:spPr>
      </p:pic>
      <p:sp>
        <p:nvSpPr>
          <p:cNvPr id="789" name="N pixels = ncols * nrows"/>
          <p:cNvSpPr txBox="1"/>
          <p:nvPr/>
        </p:nvSpPr>
        <p:spPr>
          <a:xfrm>
            <a:off x="10515186" y="3437882"/>
            <a:ext cx="4058804" cy="5488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900"/>
            </a:lvl1pPr>
          </a:lstStyle>
          <a:p>
            <a:r>
              <a:t>N pixels = ncols * nrows</a:t>
            </a:r>
          </a:p>
        </p:txBody>
      </p:sp>
      <p:sp>
        <p:nvSpPr>
          <p:cNvPr id="790" name="W ="/>
          <p:cNvSpPr txBox="1"/>
          <p:nvPr/>
        </p:nvSpPr>
        <p:spPr>
          <a:xfrm>
            <a:off x="5604621" y="5327308"/>
            <a:ext cx="742191"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W = </a:t>
            </a:r>
          </a:p>
        </p:txBody>
      </p:sp>
      <p:sp>
        <p:nvSpPr>
          <p:cNvPr id="791" name="Square"/>
          <p:cNvSpPr/>
          <p:nvPr/>
        </p:nvSpPr>
        <p:spPr>
          <a:xfrm>
            <a:off x="6638240" y="5345393"/>
            <a:ext cx="1517228" cy="1517228"/>
          </a:xfrm>
          <a:prstGeom prst="rect">
            <a:avLst/>
          </a:prstGeom>
          <a:gradFill>
            <a:gsLst>
              <a:gs pos="0">
                <a:srgbClr val="B5E5E9"/>
              </a:gs>
              <a:gs pos="100000">
                <a:srgbClr val="CBFFFF"/>
              </a:gs>
            </a:gsLst>
            <a:lin ang="16200000"/>
          </a:gradFill>
          <a:ln w="12700">
            <a:solidFill>
              <a:srgbClr val="B6DCDF"/>
            </a:solidFill>
          </a:ln>
          <a:effectLst>
            <a:outerShdw blurRad="50800" dist="25400" dir="5400000" rotWithShape="0">
              <a:srgbClr val="808080">
                <a:alpha val="34999"/>
              </a:srgbClr>
            </a:outerShdw>
          </a:effectLst>
        </p:spPr>
        <p:txBody>
          <a:bodyPr lIns="50800" tIns="50800" rIns="50800" bIns="50800" anchor="ctr"/>
          <a:lstStyle/>
          <a:p>
            <a:pPr>
              <a:defRPr sz="2400">
                <a:solidFill>
                  <a:srgbClr val="FFFFFF"/>
                </a:solidFill>
              </a:defRPr>
            </a:pPr>
            <a:endParaRPr sz="2400"/>
          </a:p>
        </p:txBody>
      </p:sp>
      <p:sp>
        <p:nvSpPr>
          <p:cNvPr id="792" name="N"/>
          <p:cNvSpPr txBox="1"/>
          <p:nvPr/>
        </p:nvSpPr>
        <p:spPr>
          <a:xfrm>
            <a:off x="6201220" y="6684575"/>
            <a:ext cx="325410"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N</a:t>
            </a:r>
          </a:p>
        </p:txBody>
      </p:sp>
      <p:sp>
        <p:nvSpPr>
          <p:cNvPr id="793" name="N"/>
          <p:cNvSpPr txBox="1"/>
          <p:nvPr/>
        </p:nvSpPr>
        <p:spPr>
          <a:xfrm>
            <a:off x="8012506" y="4789675"/>
            <a:ext cx="325410"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400"/>
            </a:lvl1pPr>
          </a:lstStyle>
          <a:p>
            <a:r>
              <a:t>N</a:t>
            </a:r>
          </a:p>
        </p:txBody>
      </p:sp>
      <p:pic>
        <p:nvPicPr>
          <p:cNvPr id="794" name="image.png" descr="image.png"/>
          <p:cNvPicPr>
            <a:picLocks noChangeAspect="1"/>
          </p:cNvPicPr>
          <p:nvPr/>
        </p:nvPicPr>
        <p:blipFill>
          <a:blip r:embed="rId4"/>
          <a:stretch>
            <a:fillRect/>
          </a:stretch>
        </p:blipFill>
        <p:spPr>
          <a:xfrm>
            <a:off x="10539680" y="4044913"/>
            <a:ext cx="4009814" cy="2619024"/>
          </a:xfrm>
          <a:prstGeom prst="rect">
            <a:avLst/>
          </a:prstGeom>
          <a:ln w="12700">
            <a:miter lim="400000"/>
          </a:ln>
        </p:spPr>
      </p:pic>
      <p:sp>
        <p:nvSpPr>
          <p:cNvPr id="795" name="Line"/>
          <p:cNvSpPr/>
          <p:nvPr/>
        </p:nvSpPr>
        <p:spPr>
          <a:xfrm>
            <a:off x="6638240" y="5562141"/>
            <a:ext cx="1517228" cy="2259"/>
          </a:xfrm>
          <a:prstGeom prst="line">
            <a:avLst/>
          </a:prstGeom>
          <a:ln w="25400">
            <a:solidFill>
              <a:srgbClr val="FF0000"/>
            </a:solidFill>
          </a:ln>
          <a:effectLst>
            <a:outerShdw blurRad="50800" dist="25400" dir="5400000" rotWithShape="0">
              <a:srgbClr val="808080">
                <a:alpha val="37998"/>
              </a:srgbClr>
            </a:outerShdw>
          </a:effectLst>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96" name="Line"/>
          <p:cNvSpPr/>
          <p:nvPr/>
        </p:nvSpPr>
        <p:spPr>
          <a:xfrm>
            <a:off x="6638240" y="5885003"/>
            <a:ext cx="1517228" cy="2259"/>
          </a:xfrm>
          <a:prstGeom prst="line">
            <a:avLst/>
          </a:prstGeom>
          <a:ln w="25400">
            <a:solidFill>
              <a:srgbClr val="33CC33"/>
            </a:solidFill>
          </a:ln>
          <a:effectLst>
            <a:outerShdw blurRad="50800" dist="25400" dir="5400000" rotWithShape="0">
              <a:srgbClr val="808080">
                <a:alpha val="37998"/>
              </a:srgbClr>
            </a:outerShdw>
          </a:effectLst>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797" name="Line"/>
          <p:cNvSpPr/>
          <p:nvPr/>
        </p:nvSpPr>
        <p:spPr>
          <a:xfrm flipV="1">
            <a:off x="8263841" y="5128647"/>
            <a:ext cx="2275841" cy="433494"/>
          </a:xfrm>
          <a:prstGeom prst="line">
            <a:avLst/>
          </a:prstGeom>
          <a:ln w="25400">
            <a:solidFill>
              <a:srgbClr val="FF0000"/>
            </a:solidFill>
            <a:tailEnd type="triangle"/>
          </a:ln>
          <a:effectLst>
            <a:outerShdw blurRad="50800" dist="25400" dir="5400000" rotWithShape="0">
              <a:srgbClr val="808080">
                <a:alpha val="37998"/>
              </a:srgbClr>
            </a:outerShdw>
          </a:effectLst>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pic>
        <p:nvPicPr>
          <p:cNvPr id="798" name="image.png" descr="image.png"/>
          <p:cNvPicPr>
            <a:picLocks noChangeAspect="1"/>
          </p:cNvPicPr>
          <p:nvPr/>
        </p:nvPicPr>
        <p:blipFill>
          <a:blip r:embed="rId5"/>
          <a:stretch>
            <a:fillRect/>
          </a:stretch>
        </p:blipFill>
        <p:spPr>
          <a:xfrm>
            <a:off x="10575805" y="6754248"/>
            <a:ext cx="3973690" cy="2781583"/>
          </a:xfrm>
          <a:prstGeom prst="rect">
            <a:avLst/>
          </a:prstGeom>
          <a:ln w="12700">
            <a:miter lim="400000"/>
          </a:ln>
        </p:spPr>
      </p:pic>
      <p:sp>
        <p:nvSpPr>
          <p:cNvPr id="799" name="Line"/>
          <p:cNvSpPr/>
          <p:nvPr/>
        </p:nvSpPr>
        <p:spPr>
          <a:xfrm>
            <a:off x="8263840" y="5887260"/>
            <a:ext cx="2167468" cy="1517228"/>
          </a:xfrm>
          <a:prstGeom prst="line">
            <a:avLst/>
          </a:prstGeom>
          <a:ln w="25400">
            <a:solidFill>
              <a:srgbClr val="33CC33"/>
            </a:solidFill>
            <a:tailEnd type="triangle"/>
          </a:ln>
          <a:effectLst>
            <a:outerShdw blurRad="50800" dist="25400" dir="5400000" rotWithShape="0">
              <a:srgbClr val="808080">
                <a:alpha val="37998"/>
              </a:srgbClr>
            </a:outerShdw>
          </a:effectLst>
        </p:spPr>
        <p:txBody>
          <a:bodyPr lIns="0" tIns="0" rIns="0" bIns="0"/>
          <a:lstStyle/>
          <a:p>
            <a:pPr algn="l" defTabSz="457200">
              <a:defRPr sz="1600">
                <a:solidFill>
                  <a:srgbClr val="000000"/>
                </a:solidFill>
                <a:latin typeface="Helvetica"/>
                <a:ea typeface="Helvetica"/>
                <a:cs typeface="Helvetica"/>
                <a:sym typeface="Helvetica"/>
              </a:defRPr>
            </a:pPr>
            <a:endParaRPr sz="1600"/>
          </a:p>
        </p:txBody>
      </p:sp>
      <p:sp>
        <p:nvSpPr>
          <p:cNvPr id="800" name="brightness"/>
          <p:cNvSpPr txBox="1"/>
          <p:nvPr/>
        </p:nvSpPr>
        <p:spPr>
          <a:xfrm>
            <a:off x="2732462" y="3666382"/>
            <a:ext cx="1992533"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a:lvl1pPr>
          </a:lstStyle>
          <a:p>
            <a:r>
              <a:t>brightness</a:t>
            </a:r>
          </a:p>
        </p:txBody>
      </p:sp>
      <p:sp>
        <p:nvSpPr>
          <p:cNvPr id="801" name="location"/>
          <p:cNvSpPr txBox="1"/>
          <p:nvPr/>
        </p:nvSpPr>
        <p:spPr>
          <a:xfrm>
            <a:off x="7128212" y="3666382"/>
            <a:ext cx="1514838"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a:lvl1pPr>
          </a:lstStyle>
          <a:p>
            <a:r>
              <a:t>location</a:t>
            </a:r>
          </a:p>
        </p:txBody>
      </p:sp>
      <p:sp>
        <p:nvSpPr>
          <p:cNvPr id="802" name="Line"/>
          <p:cNvSpPr/>
          <p:nvPr/>
        </p:nvSpPr>
        <p:spPr>
          <a:xfrm rot="16200000">
            <a:off x="3566168" y="2025998"/>
            <a:ext cx="325121" cy="272013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0"/>
                </a:lnTo>
                <a:cubicBezTo>
                  <a:pt x="15635" y="0"/>
                  <a:pt x="10800" y="134"/>
                  <a:pt x="10800" y="300"/>
                </a:cubicBezTo>
                <a:lnTo>
                  <a:pt x="10800" y="10500"/>
                </a:lnTo>
                <a:cubicBezTo>
                  <a:pt x="10800" y="10666"/>
                  <a:pt x="5965" y="10800"/>
                  <a:pt x="0" y="10800"/>
                </a:cubicBezTo>
                <a:lnTo>
                  <a:pt x="0" y="10800"/>
                </a:lnTo>
                <a:cubicBezTo>
                  <a:pt x="5965" y="10800"/>
                  <a:pt x="10800" y="10934"/>
                  <a:pt x="10800" y="11100"/>
                </a:cubicBezTo>
                <a:lnTo>
                  <a:pt x="10800" y="21300"/>
                </a:lnTo>
                <a:cubicBezTo>
                  <a:pt x="10800" y="21466"/>
                  <a:pt x="15635" y="21600"/>
                  <a:pt x="21600" y="21600"/>
                </a:cubicBezTo>
              </a:path>
            </a:pathLst>
          </a:custGeom>
          <a:ln w="25400">
            <a:solidFill>
              <a:srgbClr val="000000"/>
            </a:solidFill>
          </a:ln>
          <a:effectLst>
            <a:outerShdw blurRad="50800" dist="25400" dir="5400000" rotWithShape="0">
              <a:srgbClr val="808080">
                <a:alpha val="37998"/>
              </a:srgbClr>
            </a:outerShdw>
          </a:effectLst>
        </p:spPr>
        <p:txBody>
          <a:bodyPr lIns="50800" tIns="50800" rIns="50800" bIns="50800" anchor="ctr"/>
          <a:lstStyle/>
          <a:p>
            <a:pPr>
              <a:defRPr sz="2400">
                <a:solidFill>
                  <a:srgbClr val="FFFFFF"/>
                </a:solidFill>
              </a:defRPr>
            </a:pPr>
            <a:endParaRPr sz="2400"/>
          </a:p>
        </p:txBody>
      </p:sp>
      <p:sp>
        <p:nvSpPr>
          <p:cNvPr id="803" name="Line"/>
          <p:cNvSpPr/>
          <p:nvPr/>
        </p:nvSpPr>
        <p:spPr>
          <a:xfrm rot="16200000">
            <a:off x="7723071" y="842249"/>
            <a:ext cx="325121" cy="507994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0"/>
                </a:lnTo>
                <a:cubicBezTo>
                  <a:pt x="15635" y="0"/>
                  <a:pt x="10800" y="83"/>
                  <a:pt x="10800" y="186"/>
                </a:cubicBezTo>
                <a:lnTo>
                  <a:pt x="10800" y="10614"/>
                </a:lnTo>
                <a:cubicBezTo>
                  <a:pt x="10800" y="10717"/>
                  <a:pt x="5965" y="10800"/>
                  <a:pt x="0" y="10800"/>
                </a:cubicBezTo>
                <a:lnTo>
                  <a:pt x="0" y="10800"/>
                </a:lnTo>
                <a:cubicBezTo>
                  <a:pt x="5965" y="10800"/>
                  <a:pt x="10800" y="10883"/>
                  <a:pt x="10800" y="10986"/>
                </a:cubicBezTo>
                <a:lnTo>
                  <a:pt x="10800" y="21414"/>
                </a:lnTo>
                <a:cubicBezTo>
                  <a:pt x="10800" y="21517"/>
                  <a:pt x="15635" y="21600"/>
                  <a:pt x="21600" y="21600"/>
                </a:cubicBezTo>
              </a:path>
            </a:pathLst>
          </a:custGeom>
          <a:ln w="25400">
            <a:solidFill>
              <a:srgbClr val="000000"/>
            </a:solidFill>
          </a:ln>
          <a:effectLst>
            <a:outerShdw blurRad="50800" dist="25400" dir="5400000" rotWithShape="0">
              <a:srgbClr val="808080">
                <a:alpha val="37998"/>
              </a:srgbClr>
            </a:outerShdw>
          </a:effectLst>
        </p:spPr>
        <p:txBody>
          <a:bodyPr lIns="50800" tIns="50800" rIns="50800" bIns="50800" anchor="ctr"/>
          <a:lstStyle/>
          <a:p>
            <a:pPr>
              <a:defRPr sz="2400">
                <a:solidFill>
                  <a:srgbClr val="FFFFFF"/>
                </a:solidFill>
              </a:defRPr>
            </a:pPr>
            <a:endParaRPr sz="24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7BC02B5-76DE-8B40-9628-2687EDA7B076}"/>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78896FAC-6AF9-2145-A04E-AE2C178C19C9}"/>
              </a:ext>
            </a:extLst>
          </p:cNvPr>
          <p:cNvSpPr>
            <a:spLocks noGrp="1"/>
          </p:cNvSpPr>
          <p:nvPr>
            <p:ph idx="1"/>
          </p:nvPr>
        </p:nvSpPr>
        <p:spPr/>
        <p:txBody>
          <a:bodyPr/>
          <a:lstStyle/>
          <a:p>
            <a:endParaRPr lang="en-US"/>
          </a:p>
        </p:txBody>
      </p:sp>
      <p:pic>
        <p:nvPicPr>
          <p:cNvPr id="807" name="image.png" descr="image.png"/>
          <p:cNvPicPr>
            <a:picLocks noChangeAspect="1"/>
          </p:cNvPicPr>
          <p:nvPr/>
        </p:nvPicPr>
        <p:blipFill>
          <a:blip r:embed="rId2"/>
          <a:stretch>
            <a:fillRect/>
          </a:stretch>
        </p:blipFill>
        <p:spPr>
          <a:xfrm>
            <a:off x="3359838" y="-1"/>
            <a:ext cx="10187095" cy="9658775"/>
          </a:xfrm>
          <a:prstGeom prst="rect">
            <a:avLst/>
          </a:prstGeom>
          <a:ln w="12700">
            <a:miter lim="400000"/>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E7DE1-3062-96F7-5A3C-0A820A484ECD}"/>
              </a:ext>
            </a:extLst>
          </p:cNvPr>
          <p:cNvSpPr>
            <a:spLocks noGrp="1"/>
          </p:cNvSpPr>
          <p:nvPr>
            <p:ph type="title"/>
          </p:nvPr>
        </p:nvSpPr>
        <p:spPr/>
        <p:txBody>
          <a:bodyPr/>
          <a:lstStyle/>
          <a:p>
            <a:r>
              <a:rPr lang="en-US" dirty="0"/>
              <a:t>Brightness Image Segmentation</a:t>
            </a:r>
            <a:endParaRPr lang="en-KR" dirty="0"/>
          </a:p>
        </p:txBody>
      </p:sp>
      <p:grpSp>
        <p:nvGrpSpPr>
          <p:cNvPr id="819" name="Group"/>
          <p:cNvGrpSpPr/>
          <p:nvPr/>
        </p:nvGrpSpPr>
        <p:grpSpPr>
          <a:xfrm>
            <a:off x="3210259" y="1739901"/>
            <a:ext cx="11478544" cy="4429761"/>
            <a:chOff x="0" y="0"/>
            <a:chExt cx="11478542" cy="4429760"/>
          </a:xfrm>
        </p:grpSpPr>
        <p:pic>
          <p:nvPicPr>
            <p:cNvPr id="811" name="I_base_dives" descr="I_base_dives"/>
            <p:cNvPicPr>
              <a:picLocks noChangeAspect="1"/>
            </p:cNvPicPr>
            <p:nvPr/>
          </p:nvPicPr>
          <p:blipFill>
            <a:blip r:embed="rId2"/>
            <a:stretch>
              <a:fillRect/>
            </a:stretch>
          </p:blipFill>
          <p:spPr>
            <a:xfrm>
              <a:off x="0" y="0"/>
              <a:ext cx="2713111" cy="1991361"/>
            </a:xfrm>
            <a:prstGeom prst="rect">
              <a:avLst/>
            </a:prstGeom>
            <a:ln w="12700" cap="flat">
              <a:noFill/>
              <a:miter lim="400000"/>
            </a:ln>
            <a:effectLst/>
          </p:spPr>
        </p:pic>
        <p:pic>
          <p:nvPicPr>
            <p:cNvPr id="812" name="ncut_1_base" descr="ncut_1_base"/>
            <p:cNvPicPr>
              <a:picLocks noChangeAspect="1"/>
            </p:cNvPicPr>
            <p:nvPr/>
          </p:nvPicPr>
          <p:blipFill>
            <a:blip r:embed="rId3"/>
            <a:stretch>
              <a:fillRect/>
            </a:stretch>
          </p:blipFill>
          <p:spPr>
            <a:xfrm>
              <a:off x="2921810" y="27093"/>
              <a:ext cx="2713111" cy="1977814"/>
            </a:xfrm>
            <a:prstGeom prst="rect">
              <a:avLst/>
            </a:prstGeom>
            <a:ln w="12700" cap="flat">
              <a:noFill/>
              <a:miter lim="400000"/>
            </a:ln>
            <a:effectLst/>
          </p:spPr>
        </p:pic>
        <p:pic>
          <p:nvPicPr>
            <p:cNvPr id="813" name="ncut_2_base" descr="ncut_2_base"/>
            <p:cNvPicPr>
              <a:picLocks noChangeAspect="1"/>
            </p:cNvPicPr>
            <p:nvPr/>
          </p:nvPicPr>
          <p:blipFill>
            <a:blip r:embed="rId4"/>
            <a:stretch>
              <a:fillRect/>
            </a:stretch>
          </p:blipFill>
          <p:spPr>
            <a:xfrm>
              <a:off x="5843621" y="27093"/>
              <a:ext cx="2713111" cy="1991361"/>
            </a:xfrm>
            <a:prstGeom prst="rect">
              <a:avLst/>
            </a:prstGeom>
            <a:ln w="12700" cap="flat">
              <a:noFill/>
              <a:miter lim="400000"/>
            </a:ln>
            <a:effectLst/>
          </p:spPr>
        </p:pic>
        <p:pic>
          <p:nvPicPr>
            <p:cNvPr id="814" name="ncut_3_base" descr="ncut_3_base"/>
            <p:cNvPicPr>
              <a:picLocks noChangeAspect="1"/>
            </p:cNvPicPr>
            <p:nvPr/>
          </p:nvPicPr>
          <p:blipFill>
            <a:blip r:embed="rId5"/>
            <a:stretch>
              <a:fillRect/>
            </a:stretch>
          </p:blipFill>
          <p:spPr>
            <a:xfrm>
              <a:off x="8765432" y="27093"/>
              <a:ext cx="2713111" cy="1991361"/>
            </a:xfrm>
            <a:prstGeom prst="rect">
              <a:avLst/>
            </a:prstGeom>
            <a:ln w="12700" cap="flat">
              <a:noFill/>
              <a:miter lim="400000"/>
            </a:ln>
            <a:effectLst/>
          </p:spPr>
        </p:pic>
        <p:pic>
          <p:nvPicPr>
            <p:cNvPr id="815" name="ncut_4_base" descr="ncut_4_base"/>
            <p:cNvPicPr>
              <a:picLocks noChangeAspect="1"/>
            </p:cNvPicPr>
            <p:nvPr/>
          </p:nvPicPr>
          <p:blipFill>
            <a:blip r:embed="rId6"/>
            <a:stretch>
              <a:fillRect/>
            </a:stretch>
          </p:blipFill>
          <p:spPr>
            <a:xfrm>
              <a:off x="0" y="2397760"/>
              <a:ext cx="2713111" cy="2004907"/>
            </a:xfrm>
            <a:prstGeom prst="rect">
              <a:avLst/>
            </a:prstGeom>
            <a:ln w="12700" cap="flat">
              <a:noFill/>
              <a:miter lim="400000"/>
            </a:ln>
            <a:effectLst/>
          </p:spPr>
        </p:pic>
        <p:pic>
          <p:nvPicPr>
            <p:cNvPr id="816" name="ncut_5_base" descr="ncut_5_base"/>
            <p:cNvPicPr>
              <a:picLocks noChangeAspect="1"/>
            </p:cNvPicPr>
            <p:nvPr/>
          </p:nvPicPr>
          <p:blipFill>
            <a:blip r:embed="rId7"/>
            <a:stretch>
              <a:fillRect/>
            </a:stretch>
          </p:blipFill>
          <p:spPr>
            <a:xfrm>
              <a:off x="2921810" y="2424853"/>
              <a:ext cx="2713111" cy="1977814"/>
            </a:xfrm>
            <a:prstGeom prst="rect">
              <a:avLst/>
            </a:prstGeom>
            <a:ln w="12700" cap="flat">
              <a:noFill/>
              <a:miter lim="400000"/>
            </a:ln>
            <a:effectLst/>
          </p:spPr>
        </p:pic>
        <p:pic>
          <p:nvPicPr>
            <p:cNvPr id="817" name="ncut_6_base" descr="ncut_6_base"/>
            <p:cNvPicPr>
              <a:picLocks noChangeAspect="1"/>
            </p:cNvPicPr>
            <p:nvPr/>
          </p:nvPicPr>
          <p:blipFill>
            <a:blip r:embed="rId8"/>
            <a:stretch>
              <a:fillRect/>
            </a:stretch>
          </p:blipFill>
          <p:spPr>
            <a:xfrm>
              <a:off x="5843621" y="2424853"/>
              <a:ext cx="2713111" cy="2004908"/>
            </a:xfrm>
            <a:prstGeom prst="rect">
              <a:avLst/>
            </a:prstGeom>
            <a:ln w="12700" cap="flat">
              <a:noFill/>
              <a:miter lim="400000"/>
            </a:ln>
            <a:effectLst/>
          </p:spPr>
        </p:pic>
        <p:pic>
          <p:nvPicPr>
            <p:cNvPr id="818" name="ncut_7_base" descr="ncut_7_base"/>
            <p:cNvPicPr>
              <a:picLocks noChangeAspect="1"/>
            </p:cNvPicPr>
            <p:nvPr/>
          </p:nvPicPr>
          <p:blipFill>
            <a:blip r:embed="rId9"/>
            <a:stretch>
              <a:fillRect/>
            </a:stretch>
          </p:blipFill>
          <p:spPr>
            <a:xfrm>
              <a:off x="8765432" y="2424853"/>
              <a:ext cx="2713111" cy="1991361"/>
            </a:xfrm>
            <a:prstGeom prst="rect">
              <a:avLst/>
            </a:prstGeom>
            <a:ln w="12700" cap="flat">
              <a:noFill/>
              <a:miter lim="400000"/>
            </a:ln>
            <a:effectLst/>
          </p:spPr>
        </p:pic>
      </p:grpSp>
      <p:sp>
        <p:nvSpPr>
          <p:cNvPr id="820" name="http://www.cs.berkeley.edu/~malik/papers/SM-ncut.pdf"/>
          <p:cNvSpPr txBox="1"/>
          <p:nvPr/>
        </p:nvSpPr>
        <p:spPr>
          <a:xfrm>
            <a:off x="5787343" y="9160809"/>
            <a:ext cx="9467732"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2800"/>
            </a:lvl1pPr>
          </a:lstStyle>
          <a:p>
            <a:r>
              <a:rPr dirty="0"/>
              <a:t>http://</a:t>
            </a:r>
            <a:r>
              <a:rPr dirty="0" err="1"/>
              <a:t>www.cs.berkeley.edu</a:t>
            </a:r>
            <a:r>
              <a:rPr dirty="0"/>
              <a:t>/~</a:t>
            </a:r>
            <a:r>
              <a:rPr dirty="0" err="1"/>
              <a:t>malik</a:t>
            </a:r>
            <a:r>
              <a:rPr dirty="0"/>
              <a:t>/papers/SM-</a:t>
            </a:r>
            <a:r>
              <a:rPr dirty="0" err="1"/>
              <a:t>ncut.pdf</a:t>
            </a:r>
            <a:endParaRPr dirty="0"/>
          </a:p>
        </p:txBody>
      </p:sp>
      <p:pic>
        <p:nvPicPr>
          <p:cNvPr id="821" name="tmp" descr="tmp"/>
          <p:cNvPicPr>
            <a:picLocks noChangeAspect="1"/>
          </p:cNvPicPr>
          <p:nvPr/>
        </p:nvPicPr>
        <p:blipFill>
          <a:blip r:embed="rId10"/>
          <a:stretch>
            <a:fillRect/>
          </a:stretch>
        </p:blipFill>
        <p:spPr>
          <a:xfrm>
            <a:off x="3199261" y="6411102"/>
            <a:ext cx="6328552" cy="2643859"/>
          </a:xfrm>
          <a:prstGeom prst="rect">
            <a:avLst/>
          </a:prstGeom>
          <a:ln w="12700">
            <a:miter lim="400000"/>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7F081-22AF-A5F0-FEAF-8150B0897F89}"/>
              </a:ext>
            </a:extLst>
          </p:cNvPr>
          <p:cNvSpPr>
            <a:spLocks noGrp="1"/>
          </p:cNvSpPr>
          <p:nvPr>
            <p:ph type="title"/>
          </p:nvPr>
        </p:nvSpPr>
        <p:spPr/>
        <p:txBody>
          <a:bodyPr/>
          <a:lstStyle/>
          <a:p>
            <a:r>
              <a:rPr lang="en-US" dirty="0"/>
              <a:t>Discover the camouflaged object</a:t>
            </a:r>
            <a:endParaRPr lang="en-KR" dirty="0"/>
          </a:p>
        </p:txBody>
      </p:sp>
      <p:sp>
        <p:nvSpPr>
          <p:cNvPr id="3" name="Content Placeholder 2">
            <a:extLst>
              <a:ext uri="{FF2B5EF4-FFF2-40B4-BE49-F238E27FC236}">
                <a16:creationId xmlns:a16="http://schemas.microsoft.com/office/drawing/2014/main" id="{D5B3A6B5-50B8-FA88-ED3C-FDC8FFB2869F}"/>
              </a:ext>
            </a:extLst>
          </p:cNvPr>
          <p:cNvSpPr>
            <a:spLocks noGrp="1"/>
          </p:cNvSpPr>
          <p:nvPr>
            <p:ph idx="1"/>
          </p:nvPr>
        </p:nvSpPr>
        <p:spPr/>
        <p:txBody>
          <a:bodyPr/>
          <a:lstStyle/>
          <a:p>
            <a:endParaRPr lang="en-KR"/>
          </a:p>
        </p:txBody>
      </p:sp>
      <p:sp>
        <p:nvSpPr>
          <p:cNvPr id="229" name="Brady, M. J., &amp; Kersten, D. (2003). Bootstrapped learning of novel objects. J Vis, 3(6), 413-422"/>
          <p:cNvSpPr txBox="1"/>
          <p:nvPr/>
        </p:nvSpPr>
        <p:spPr>
          <a:xfrm>
            <a:off x="2384476" y="8774414"/>
            <a:ext cx="12462936" cy="4411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spcBef>
                <a:spcPts val="900"/>
              </a:spcBef>
              <a:defRPr sz="2200"/>
            </a:lvl1pPr>
          </a:lstStyle>
          <a:p>
            <a:r>
              <a:t>Brady, M. J., &amp; Kersten, D. (2003). Bootstrapped learning of novel objects. J Vis, 3(6), 413-422 </a:t>
            </a:r>
          </a:p>
        </p:txBody>
      </p:sp>
      <p:pic>
        <p:nvPicPr>
          <p:cNvPr id="230"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48AF9-A140-68CA-428A-76A8C074C69C}"/>
              </a:ext>
            </a:extLst>
          </p:cNvPr>
          <p:cNvSpPr>
            <a:spLocks noGrp="1"/>
          </p:cNvSpPr>
          <p:nvPr>
            <p:ph type="title"/>
          </p:nvPr>
        </p:nvSpPr>
        <p:spPr/>
        <p:txBody>
          <a:bodyPr/>
          <a:lstStyle/>
          <a:p>
            <a:r>
              <a:rPr lang="en-US" dirty="0"/>
              <a:t>Brightness Image Segmentation</a:t>
            </a:r>
            <a:endParaRPr lang="en-KR" dirty="0"/>
          </a:p>
        </p:txBody>
      </p:sp>
      <p:sp>
        <p:nvSpPr>
          <p:cNvPr id="3" name="Content Placeholder 2">
            <a:extLst>
              <a:ext uri="{FF2B5EF4-FFF2-40B4-BE49-F238E27FC236}">
                <a16:creationId xmlns:a16="http://schemas.microsoft.com/office/drawing/2014/main" id="{C38482BC-DFF6-3A3E-715A-3D35AB0ABC0B}"/>
              </a:ext>
            </a:extLst>
          </p:cNvPr>
          <p:cNvSpPr>
            <a:spLocks noGrp="1"/>
          </p:cNvSpPr>
          <p:nvPr>
            <p:ph idx="1"/>
          </p:nvPr>
        </p:nvSpPr>
        <p:spPr/>
        <p:txBody>
          <a:bodyPr/>
          <a:lstStyle/>
          <a:p>
            <a:endParaRPr lang="en-KR"/>
          </a:p>
        </p:txBody>
      </p:sp>
      <p:pic>
        <p:nvPicPr>
          <p:cNvPr id="825" name="tiger_I" descr="tiger_I"/>
          <p:cNvPicPr>
            <a:picLocks noChangeAspect="1"/>
          </p:cNvPicPr>
          <p:nvPr/>
        </p:nvPicPr>
        <p:blipFill>
          <a:blip r:embed="rId2"/>
          <a:stretch>
            <a:fillRect/>
          </a:stretch>
        </p:blipFill>
        <p:spPr>
          <a:xfrm>
            <a:off x="6371660" y="1828434"/>
            <a:ext cx="4903894" cy="2025228"/>
          </a:xfrm>
          <a:prstGeom prst="rect">
            <a:avLst/>
          </a:prstGeom>
          <a:ln w="12700">
            <a:miter lim="400000"/>
          </a:ln>
        </p:spPr>
      </p:pic>
      <p:pic>
        <p:nvPicPr>
          <p:cNvPr id="826" name="tiger_seg_1" descr="tiger_seg_1"/>
          <p:cNvPicPr>
            <a:picLocks noChangeAspect="1"/>
          </p:cNvPicPr>
          <p:nvPr/>
        </p:nvPicPr>
        <p:blipFill>
          <a:blip r:embed="rId3"/>
          <a:stretch>
            <a:fillRect/>
          </a:stretch>
        </p:blipFill>
        <p:spPr>
          <a:xfrm>
            <a:off x="9643798" y="6437291"/>
            <a:ext cx="4903895" cy="2025227"/>
          </a:xfrm>
          <a:prstGeom prst="rect">
            <a:avLst/>
          </a:prstGeom>
          <a:ln w="12700">
            <a:miter lim="400000"/>
          </a:ln>
        </p:spPr>
      </p:pic>
      <p:pic>
        <p:nvPicPr>
          <p:cNvPr id="827" name="tiger_seg_2" descr="tiger_seg_2"/>
          <p:cNvPicPr>
            <a:picLocks noChangeAspect="1"/>
          </p:cNvPicPr>
          <p:nvPr/>
        </p:nvPicPr>
        <p:blipFill>
          <a:blip r:embed="rId4"/>
          <a:stretch>
            <a:fillRect/>
          </a:stretch>
        </p:blipFill>
        <p:spPr>
          <a:xfrm>
            <a:off x="3373948" y="4117057"/>
            <a:ext cx="4903894" cy="2025228"/>
          </a:xfrm>
          <a:prstGeom prst="rect">
            <a:avLst/>
          </a:prstGeom>
          <a:ln w="12700">
            <a:miter lim="400000"/>
          </a:ln>
        </p:spPr>
      </p:pic>
      <p:pic>
        <p:nvPicPr>
          <p:cNvPr id="828" name="tiger_seg_3" descr="tiger_seg_3"/>
          <p:cNvPicPr>
            <a:picLocks noChangeAspect="1"/>
          </p:cNvPicPr>
          <p:nvPr/>
        </p:nvPicPr>
        <p:blipFill>
          <a:blip r:embed="rId5"/>
          <a:stretch>
            <a:fillRect/>
          </a:stretch>
        </p:blipFill>
        <p:spPr>
          <a:xfrm>
            <a:off x="9612189" y="4132863"/>
            <a:ext cx="4903894" cy="2025227"/>
          </a:xfrm>
          <a:prstGeom prst="rect">
            <a:avLst/>
          </a:prstGeom>
          <a:ln w="12700">
            <a:miter lim="400000"/>
          </a:ln>
        </p:spPr>
      </p:pic>
      <p:pic>
        <p:nvPicPr>
          <p:cNvPr id="829" name="tigher_seg_4" descr="tigher_seg_4"/>
          <p:cNvPicPr>
            <a:picLocks noChangeAspect="1"/>
          </p:cNvPicPr>
          <p:nvPr/>
        </p:nvPicPr>
        <p:blipFill>
          <a:blip r:embed="rId6"/>
          <a:stretch>
            <a:fillRect/>
          </a:stretch>
        </p:blipFill>
        <p:spPr>
          <a:xfrm>
            <a:off x="3351370" y="6421485"/>
            <a:ext cx="4951308" cy="2047806"/>
          </a:xfrm>
          <a:prstGeom prst="rect">
            <a:avLst/>
          </a:prstGeom>
          <a:ln w="12700">
            <a:miter lim="400000"/>
          </a:ln>
        </p:spPr>
      </p:pic>
      <p:sp>
        <p:nvSpPr>
          <p:cNvPr id="830" name="http://www.cs.berkeley.edu/~malik/papers/SM-ncut.pdf"/>
          <p:cNvSpPr txBox="1"/>
          <p:nvPr/>
        </p:nvSpPr>
        <p:spPr>
          <a:xfrm>
            <a:off x="6622446" y="8725882"/>
            <a:ext cx="8331201"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800"/>
            </a:lvl1pPr>
          </a:lstStyle>
          <a:p>
            <a:r>
              <a:t>http://www.cs.berkeley.edu/~malik/papers/SM-ncut.pdf</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4" name="pengruin_I" descr="pengruin_I"/>
          <p:cNvPicPr>
            <a:picLocks noChangeAspect="1"/>
          </p:cNvPicPr>
          <p:nvPr/>
        </p:nvPicPr>
        <p:blipFill>
          <a:blip r:embed="rId2"/>
          <a:stretch>
            <a:fillRect/>
          </a:stretch>
        </p:blipFill>
        <p:spPr>
          <a:xfrm>
            <a:off x="7098717" y="834079"/>
            <a:ext cx="2691272" cy="2147148"/>
          </a:xfrm>
          <a:prstGeom prst="rect">
            <a:avLst/>
          </a:prstGeom>
          <a:ln w="12700">
            <a:miter lim="400000"/>
          </a:ln>
        </p:spPr>
      </p:pic>
      <p:pic>
        <p:nvPicPr>
          <p:cNvPr id="835" name="pengruin_seg_1" descr="pengruin_seg_1"/>
          <p:cNvPicPr>
            <a:picLocks noChangeAspect="1"/>
          </p:cNvPicPr>
          <p:nvPr/>
        </p:nvPicPr>
        <p:blipFill>
          <a:blip r:embed="rId3"/>
          <a:stretch>
            <a:fillRect/>
          </a:stretch>
        </p:blipFill>
        <p:spPr>
          <a:xfrm>
            <a:off x="3341775" y="3359574"/>
            <a:ext cx="2691272" cy="2147147"/>
          </a:xfrm>
          <a:prstGeom prst="rect">
            <a:avLst/>
          </a:prstGeom>
          <a:ln w="12700">
            <a:miter lim="400000"/>
          </a:ln>
        </p:spPr>
      </p:pic>
      <p:pic>
        <p:nvPicPr>
          <p:cNvPr id="836" name="pengruin_seg_2" descr="pengruin_seg_2"/>
          <p:cNvPicPr>
            <a:picLocks noChangeAspect="1"/>
          </p:cNvPicPr>
          <p:nvPr/>
        </p:nvPicPr>
        <p:blipFill>
          <a:blip r:embed="rId4"/>
          <a:stretch>
            <a:fillRect/>
          </a:stretch>
        </p:blipFill>
        <p:spPr>
          <a:xfrm>
            <a:off x="7098717" y="3359574"/>
            <a:ext cx="2691272" cy="2147147"/>
          </a:xfrm>
          <a:prstGeom prst="rect">
            <a:avLst/>
          </a:prstGeom>
          <a:ln w="12700">
            <a:miter lim="400000"/>
          </a:ln>
        </p:spPr>
      </p:pic>
      <p:pic>
        <p:nvPicPr>
          <p:cNvPr id="837" name="pengruin_seg_3" descr="pengruin_seg_3"/>
          <p:cNvPicPr>
            <a:picLocks noChangeAspect="1"/>
          </p:cNvPicPr>
          <p:nvPr/>
        </p:nvPicPr>
        <p:blipFill>
          <a:blip r:embed="rId5"/>
          <a:stretch>
            <a:fillRect/>
          </a:stretch>
        </p:blipFill>
        <p:spPr>
          <a:xfrm>
            <a:off x="10855659" y="3359574"/>
            <a:ext cx="2691272" cy="2147147"/>
          </a:xfrm>
          <a:prstGeom prst="rect">
            <a:avLst/>
          </a:prstGeom>
          <a:ln w="12700">
            <a:miter lim="400000"/>
          </a:ln>
        </p:spPr>
      </p:pic>
      <p:pic>
        <p:nvPicPr>
          <p:cNvPr id="838" name="pengruin_seg_4" descr="pengruin_seg_4"/>
          <p:cNvPicPr>
            <a:picLocks noChangeAspect="1"/>
          </p:cNvPicPr>
          <p:nvPr/>
        </p:nvPicPr>
        <p:blipFill>
          <a:blip r:embed="rId6"/>
          <a:stretch>
            <a:fillRect/>
          </a:stretch>
        </p:blipFill>
        <p:spPr>
          <a:xfrm>
            <a:off x="3341775" y="6394026"/>
            <a:ext cx="2691272" cy="2147148"/>
          </a:xfrm>
          <a:prstGeom prst="rect">
            <a:avLst/>
          </a:prstGeom>
          <a:ln w="12700">
            <a:miter lim="400000"/>
          </a:ln>
        </p:spPr>
      </p:pic>
      <p:pic>
        <p:nvPicPr>
          <p:cNvPr id="839" name="pengruin_seg_5" descr="pengruin_seg_5"/>
          <p:cNvPicPr>
            <a:picLocks noChangeAspect="1"/>
          </p:cNvPicPr>
          <p:nvPr/>
        </p:nvPicPr>
        <p:blipFill>
          <a:blip r:embed="rId7"/>
          <a:stretch>
            <a:fillRect/>
          </a:stretch>
        </p:blipFill>
        <p:spPr>
          <a:xfrm>
            <a:off x="7098717" y="6394026"/>
            <a:ext cx="2691272" cy="2147148"/>
          </a:xfrm>
          <a:prstGeom prst="rect">
            <a:avLst/>
          </a:prstGeom>
          <a:ln w="12700">
            <a:miter lim="400000"/>
          </a:ln>
        </p:spPr>
      </p:pic>
      <p:pic>
        <p:nvPicPr>
          <p:cNvPr id="840" name="pengruin_seg_6" descr="pengruin_seg_6"/>
          <p:cNvPicPr>
            <a:picLocks noChangeAspect="1"/>
          </p:cNvPicPr>
          <p:nvPr/>
        </p:nvPicPr>
        <p:blipFill>
          <a:blip r:embed="rId8"/>
          <a:stretch>
            <a:fillRect/>
          </a:stretch>
        </p:blipFill>
        <p:spPr>
          <a:xfrm>
            <a:off x="10855659" y="6394026"/>
            <a:ext cx="2691272" cy="2147148"/>
          </a:xfrm>
          <a:prstGeom prst="rect">
            <a:avLst/>
          </a:prstGeom>
          <a:ln w="12700">
            <a:miter lim="400000"/>
          </a:ln>
        </p:spPr>
      </p:pic>
      <p:sp>
        <p:nvSpPr>
          <p:cNvPr id="841" name="http://www.cs.berkeley.edu/~malik/papers/SM-ncut.pdf"/>
          <p:cNvSpPr txBox="1"/>
          <p:nvPr/>
        </p:nvSpPr>
        <p:spPr>
          <a:xfrm>
            <a:off x="6478039" y="8829826"/>
            <a:ext cx="8331201"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800"/>
            </a:lvl1pPr>
          </a:lstStyle>
          <a:p>
            <a:r>
              <a:t>http://www.cs.berkeley.edu/~malik/papers/SM-ncut.pdf</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BB86F-5404-8113-8B4D-3B62736F1945}"/>
              </a:ext>
            </a:extLst>
          </p:cNvPr>
          <p:cNvSpPr>
            <a:spLocks noGrp="1"/>
          </p:cNvSpPr>
          <p:nvPr>
            <p:ph type="title"/>
          </p:nvPr>
        </p:nvSpPr>
        <p:spPr/>
        <p:txBody>
          <a:bodyPr/>
          <a:lstStyle/>
          <a:p>
            <a:r>
              <a:rPr lang="en-US" dirty="0"/>
              <a:t>Results on color segmentation</a:t>
            </a:r>
            <a:endParaRPr lang="en-KR" dirty="0"/>
          </a:p>
        </p:txBody>
      </p:sp>
      <p:sp>
        <p:nvSpPr>
          <p:cNvPr id="3" name="Content Placeholder 2">
            <a:extLst>
              <a:ext uri="{FF2B5EF4-FFF2-40B4-BE49-F238E27FC236}">
                <a16:creationId xmlns:a16="http://schemas.microsoft.com/office/drawing/2014/main" id="{451B2FDB-3F50-4AD7-E0A7-58FC0F492F8B}"/>
              </a:ext>
            </a:extLst>
          </p:cNvPr>
          <p:cNvSpPr>
            <a:spLocks noGrp="1"/>
          </p:cNvSpPr>
          <p:nvPr>
            <p:ph idx="1"/>
          </p:nvPr>
        </p:nvSpPr>
        <p:spPr/>
        <p:txBody>
          <a:bodyPr/>
          <a:lstStyle/>
          <a:p>
            <a:endParaRPr lang="en-KR"/>
          </a:p>
        </p:txBody>
      </p:sp>
      <p:pic>
        <p:nvPicPr>
          <p:cNvPr id="845" name="color+t2" descr="color+t2"/>
          <p:cNvPicPr>
            <a:picLocks noChangeAspect="1"/>
          </p:cNvPicPr>
          <p:nvPr/>
        </p:nvPicPr>
        <p:blipFill>
          <a:blip r:embed="rId2"/>
          <a:stretch>
            <a:fillRect/>
          </a:stretch>
        </p:blipFill>
        <p:spPr>
          <a:xfrm>
            <a:off x="3398586" y="1799118"/>
            <a:ext cx="11101890" cy="7481324"/>
          </a:xfrm>
          <a:prstGeom prst="rect">
            <a:avLst/>
          </a:prstGeom>
          <a:ln w="12700">
            <a:miter lim="400000"/>
          </a:ln>
        </p:spPr>
      </p:pic>
      <p:sp>
        <p:nvSpPr>
          <p:cNvPr id="846" name="http://www.cs.berkeley.edu/~malik/papers/SM-ncut.pdf"/>
          <p:cNvSpPr txBox="1"/>
          <p:nvPr/>
        </p:nvSpPr>
        <p:spPr>
          <a:xfrm>
            <a:off x="6502665" y="9017203"/>
            <a:ext cx="8331201"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800"/>
            </a:lvl1pPr>
          </a:lstStyle>
          <a:p>
            <a:r>
              <a:t>http://www.cs.berkeley.edu/~malik/papers/SM-ncut.pdf</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0" name="tmp" descr="tmp"/>
          <p:cNvPicPr>
            <a:picLocks noChangeAspect="1"/>
          </p:cNvPicPr>
          <p:nvPr/>
        </p:nvPicPr>
        <p:blipFill>
          <a:blip r:embed="rId2"/>
          <a:stretch>
            <a:fillRect/>
          </a:stretch>
        </p:blipFill>
        <p:spPr>
          <a:xfrm>
            <a:off x="2492850" y="216747"/>
            <a:ext cx="12571308" cy="9428481"/>
          </a:xfrm>
          <a:prstGeom prst="rect">
            <a:avLst/>
          </a:prstGeom>
          <a:ln w="12700">
            <a:miter lim="400000"/>
          </a:ln>
        </p:spPr>
      </p:pic>
      <p:sp>
        <p:nvSpPr>
          <p:cNvPr id="851" name="Contains a large dataset of images with human “ground truth” labeling."/>
          <p:cNvSpPr txBox="1"/>
          <p:nvPr/>
        </p:nvSpPr>
        <p:spPr>
          <a:xfrm>
            <a:off x="11237225" y="1689193"/>
            <a:ext cx="3068321" cy="2257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800"/>
            </a:lvl1pPr>
          </a:lstStyle>
          <a:p>
            <a:r>
              <a:t>Contains a large dataset of images with human “ground truth” labeling.</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EF3553-DC1C-AC4C-B812-CDDE146DB017}"/>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A1B60553-CD20-DA4C-8A72-F335B9D01D14}"/>
              </a:ext>
            </a:extLst>
          </p:cNvPr>
          <p:cNvSpPr>
            <a:spLocks noGrp="1"/>
          </p:cNvSpPr>
          <p:nvPr>
            <p:ph idx="1"/>
          </p:nvPr>
        </p:nvSpPr>
        <p:spPr/>
        <p:txBody>
          <a:bodyPr/>
          <a:lstStyle/>
          <a:p>
            <a:endParaRPr lang="en-US"/>
          </a:p>
        </p:txBody>
      </p:sp>
      <p:pic>
        <p:nvPicPr>
          <p:cNvPr id="855" name="image.png" descr="image.png"/>
          <p:cNvPicPr>
            <a:picLocks noChangeAspect="1"/>
          </p:cNvPicPr>
          <p:nvPr/>
        </p:nvPicPr>
        <p:blipFill>
          <a:blip r:embed="rId2"/>
          <a:stretch>
            <a:fillRect/>
          </a:stretch>
        </p:blipFill>
        <p:spPr>
          <a:xfrm>
            <a:off x="3034717" y="2709333"/>
            <a:ext cx="11595948" cy="2978010"/>
          </a:xfrm>
          <a:prstGeom prst="rect">
            <a:avLst/>
          </a:prstGeom>
          <a:ln w="12700">
            <a:miter lim="400000"/>
          </a:ln>
        </p:spPr>
      </p:pic>
      <p:pic>
        <p:nvPicPr>
          <p:cNvPr id="856" name="image.png" descr="image.png"/>
          <p:cNvPicPr>
            <a:picLocks noChangeAspect="1"/>
          </p:cNvPicPr>
          <p:nvPr/>
        </p:nvPicPr>
        <p:blipFill>
          <a:blip r:embed="rId3"/>
          <a:stretch>
            <a:fillRect/>
          </a:stretch>
        </p:blipFill>
        <p:spPr>
          <a:xfrm>
            <a:off x="2492850" y="6610774"/>
            <a:ext cx="12354562" cy="2004907"/>
          </a:xfrm>
          <a:prstGeom prst="rect">
            <a:avLst/>
          </a:prstGeom>
          <a:ln w="12700">
            <a:miter lim="400000"/>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AA088-704A-79DA-C4E5-DB0EB76B06C5}"/>
              </a:ext>
            </a:extLst>
          </p:cNvPr>
          <p:cNvSpPr>
            <a:spLocks noGrp="1"/>
          </p:cNvSpPr>
          <p:nvPr>
            <p:ph type="title"/>
          </p:nvPr>
        </p:nvSpPr>
        <p:spPr/>
        <p:txBody>
          <a:bodyPr/>
          <a:lstStyle/>
          <a:p>
            <a:r>
              <a:rPr lang="en-US" dirty="0"/>
              <a:t>Discover the camouflaged object</a:t>
            </a:r>
            <a:endParaRPr lang="en-KR" dirty="0"/>
          </a:p>
        </p:txBody>
      </p:sp>
      <p:sp>
        <p:nvSpPr>
          <p:cNvPr id="3" name="Content Placeholder 2">
            <a:extLst>
              <a:ext uri="{FF2B5EF4-FFF2-40B4-BE49-F238E27FC236}">
                <a16:creationId xmlns:a16="http://schemas.microsoft.com/office/drawing/2014/main" id="{A5B8C470-E99E-40F1-0D75-777301E11D4B}"/>
              </a:ext>
            </a:extLst>
          </p:cNvPr>
          <p:cNvSpPr>
            <a:spLocks noGrp="1"/>
          </p:cNvSpPr>
          <p:nvPr>
            <p:ph idx="1"/>
          </p:nvPr>
        </p:nvSpPr>
        <p:spPr/>
        <p:txBody>
          <a:bodyPr/>
          <a:lstStyle/>
          <a:p>
            <a:endParaRPr lang="en-KR"/>
          </a:p>
        </p:txBody>
      </p:sp>
      <p:pic>
        <p:nvPicPr>
          <p:cNvPr id="234"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
        <p:nvSpPr>
          <p:cNvPr id="235" name="Brady, M. J., &amp; Kersten, D. (2003). Bootstrapped learning of novel objects. J Vis, 3(6), 413-422"/>
          <p:cNvSpPr txBox="1"/>
          <p:nvPr/>
        </p:nvSpPr>
        <p:spPr>
          <a:xfrm>
            <a:off x="2384476" y="8774414"/>
            <a:ext cx="12462936" cy="4411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spcBef>
                <a:spcPts val="900"/>
              </a:spcBef>
              <a:defRPr sz="2200"/>
            </a:lvl1pPr>
          </a:lstStyle>
          <a:p>
            <a:r>
              <a:t>Brady, M. J., &amp; Kersten, D. (2003). Bootstrapped learning of novel objects. J Vis, 3(6), 413-422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26873D-D4AA-B940-B7B4-4623D3C6FB07}"/>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BBD8DBB6-1FB8-D54D-AE3D-7003872CA342}"/>
              </a:ext>
            </a:extLst>
          </p:cNvPr>
          <p:cNvSpPr>
            <a:spLocks noGrp="1"/>
          </p:cNvSpPr>
          <p:nvPr>
            <p:ph idx="1"/>
          </p:nvPr>
        </p:nvSpPr>
        <p:spPr/>
        <p:txBody>
          <a:bodyPr/>
          <a:lstStyle/>
          <a:p>
            <a:endParaRPr lang="en-US"/>
          </a:p>
        </p:txBody>
      </p:sp>
      <p:pic>
        <p:nvPicPr>
          <p:cNvPr id="239" name="image.png" descr="image.png"/>
          <p:cNvPicPr>
            <a:picLocks noChangeAspect="1"/>
          </p:cNvPicPr>
          <p:nvPr/>
        </p:nvPicPr>
        <p:blipFill>
          <a:blip r:embed="rId2"/>
          <a:stretch>
            <a:fillRect/>
          </a:stretch>
        </p:blipFill>
        <p:spPr>
          <a:xfrm>
            <a:off x="5202184" y="1798174"/>
            <a:ext cx="6935894" cy="6935894"/>
          </a:xfrm>
          <a:prstGeom prst="rect">
            <a:avLst/>
          </a:prstGeom>
          <a:ln w="12700">
            <a:miter lim="400000"/>
          </a:ln>
        </p:spPr>
      </p:pic>
    </p:spTree>
  </p:cSld>
  <p:clrMapOvr>
    <a:masterClrMapping/>
  </p:clrMapOvr>
</p:sld>
</file>

<file path=ppt/theme/theme1.xml><?xml version="1.0" encoding="utf-8"?>
<a:theme xmlns:a="http://schemas.openxmlformats.org/drawingml/2006/main" name="2022">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2" id="{34755851-97A1-CE40-9F20-F215B4ADCBC1}" vid="{6F8B5E78-A976-4B42-AABF-C95AB732C094}"/>
    </a:ext>
  </a:extLst>
</a:theme>
</file>

<file path=ppt/theme/theme2.xml><?xml version="1.0" encoding="utf-8"?>
<a:theme xmlns:a="http://schemas.openxmlformats.org/drawingml/2006/main" name="Showroom">
  <a:themeElements>
    <a:clrScheme name="Showroom">
      <a:dk1>
        <a:srgbClr val="000000"/>
      </a:dk1>
      <a:lt1>
        <a:srgbClr val="FFFFFF"/>
      </a:lt1>
      <a:dk2>
        <a:srgbClr val="484D4B"/>
      </a:dk2>
      <a:lt2>
        <a:srgbClr val="A5A5A5"/>
      </a:lt2>
      <a:accent1>
        <a:srgbClr val="669AA4"/>
      </a:accent1>
      <a:accent2>
        <a:srgbClr val="930706"/>
      </a:accent2>
      <a:accent3>
        <a:srgbClr val="CC4C0E"/>
      </a:accent3>
      <a:accent4>
        <a:srgbClr val="88845E"/>
      </a:accent4>
      <a:accent5>
        <a:srgbClr val="CF8616"/>
      </a:accent5>
      <a:accent6>
        <a:srgbClr val="4E576B"/>
      </a:accent6>
      <a:hlink>
        <a:srgbClr val="0000FF"/>
      </a:hlink>
      <a:folHlink>
        <a:srgbClr val="FF00FF"/>
      </a:folHlink>
    </a:clrScheme>
    <a:fontScheme name="Showroom">
      <a:majorFont>
        <a:latin typeface="Gill Sans"/>
        <a:ea typeface="Gill Sans"/>
        <a:cs typeface="Gill Sans"/>
      </a:majorFont>
      <a:minorFont>
        <a:latin typeface="Gill Sans"/>
        <a:ea typeface="Gill Sans"/>
        <a:cs typeface="Gill Sans"/>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D7472"/>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84D4B"/>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5024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414141"/>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2022</Template>
  <TotalTime>3272</TotalTime>
  <Words>1775</Words>
  <Application>Microsoft Macintosh PowerPoint</Application>
  <PresentationFormat>Custom</PresentationFormat>
  <Paragraphs>269</Paragraphs>
  <Slides>74</Slides>
  <Notes>8</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74</vt:i4>
      </vt:variant>
    </vt:vector>
  </HeadingPairs>
  <TitlesOfParts>
    <vt:vector size="84" baseType="lpstr">
      <vt:lpstr>System Font Regular</vt:lpstr>
      <vt:lpstr>Arial</vt:lpstr>
      <vt:lpstr>Avenir</vt:lpstr>
      <vt:lpstr>Calibri</vt:lpstr>
      <vt:lpstr>Cambria Math</vt:lpstr>
      <vt:lpstr>Candara</vt:lpstr>
      <vt:lpstr>Gill Sans Light</vt:lpstr>
      <vt:lpstr>Helvetica</vt:lpstr>
      <vt:lpstr>Wingdings</vt:lpstr>
      <vt:lpstr>2022</vt:lpstr>
      <vt:lpstr>Segmentations</vt:lpstr>
      <vt:lpstr>Points</vt:lpstr>
      <vt:lpstr>Edges</vt:lpstr>
      <vt:lpstr>Regions</vt:lpstr>
      <vt:lpstr>A “simple” segmentation problem</vt:lpstr>
      <vt:lpstr>It can get a lot harder</vt:lpstr>
      <vt:lpstr>Discover the camouflaged object</vt:lpstr>
      <vt:lpstr>Discover the camouflaged object</vt:lpstr>
      <vt:lpstr>PowerPoint Presentation</vt:lpstr>
      <vt:lpstr>PowerPoint Presentation</vt:lpstr>
      <vt:lpstr>PowerPoint Presentation</vt:lpstr>
      <vt:lpstr>PowerPoint Presentation</vt:lpstr>
      <vt:lpstr>PowerPoint Presentation</vt:lpstr>
      <vt:lpstr>Any guesses?</vt:lpstr>
      <vt:lpstr>PowerPoint Presentation</vt:lpstr>
      <vt:lpstr>Segmentation is a global process </vt:lpstr>
      <vt:lpstr>Segmentation is a global process </vt:lpstr>
      <vt:lpstr>… but not too global</vt:lpstr>
      <vt:lpstr>PowerPoint Presentation</vt:lpstr>
      <vt:lpstr>Groupings by Invisible Completions</vt:lpstr>
      <vt:lpstr>PowerPoint Presentation</vt:lpstr>
      <vt:lpstr>PowerPoint Presentation</vt:lpstr>
      <vt:lpstr>Perceptual organization</vt:lpstr>
      <vt:lpstr>Gestalt principles</vt:lpstr>
      <vt:lpstr>PowerPoint Presentation</vt:lpstr>
      <vt:lpstr>PowerPoint Presentation</vt:lpstr>
      <vt:lpstr>Familiarity</vt:lpstr>
      <vt:lpstr>Familiarity</vt:lpstr>
      <vt:lpstr>Influences of grouping</vt:lpstr>
      <vt:lpstr>PowerPoint Presentation</vt:lpstr>
      <vt:lpstr>Segmentation as clustering</vt:lpstr>
      <vt:lpstr>Clustering Algorithms</vt:lpstr>
      <vt:lpstr>PowerPoint Presentation</vt:lpstr>
      <vt:lpstr>A simple segmentation algorithm</vt:lpstr>
      <vt:lpstr>K-Means</vt:lpstr>
      <vt:lpstr>PowerPoint Presentation</vt:lpstr>
      <vt:lpstr>PowerPoint Presentation</vt:lpstr>
      <vt:lpstr>PowerPoint Presentation</vt:lpstr>
      <vt:lpstr>Including spatial relationships</vt:lpstr>
      <vt:lpstr>PowerPoint Presentation</vt:lpstr>
      <vt:lpstr>Mean Shift Segmentation</vt:lpstr>
      <vt:lpstr>Mean Shift Algorithm</vt:lpstr>
      <vt:lpstr>Mean Shift Segmentation</vt:lpstr>
      <vt:lpstr>PowerPoint Presentation</vt:lpstr>
      <vt:lpstr>PowerPoint Presentation</vt:lpstr>
      <vt:lpstr>Mean Shift Color &amp; Spatial Segmentation Results:</vt:lpstr>
      <vt:lpstr>Mean Shift Color &amp; Spatial Segmentation Results:</vt:lpstr>
      <vt:lpstr>A different way</vt:lpstr>
      <vt:lpstr>Graph-Theoretic Image Segmentation</vt:lpstr>
      <vt:lpstr>Graphs Representations</vt:lpstr>
      <vt:lpstr>A Weighted Graph &amp; its Representation</vt:lpstr>
      <vt:lpstr>Affinity between pixels</vt:lpstr>
      <vt:lpstr>Affinity between pixels</vt:lpstr>
      <vt:lpstr>PowerPoint Presentation</vt:lpstr>
      <vt:lpstr>Example eigenvector</vt:lpstr>
      <vt:lpstr>Example eigenvector</vt:lpstr>
      <vt:lpstr>Scale affects affinity</vt:lpstr>
      <vt:lpstr>Global optimization</vt:lpstr>
      <vt:lpstr>Boundaries of image regions defined by a number of attributes</vt:lpstr>
      <vt:lpstr>Some Terminology for Graph Partitioning</vt:lpstr>
      <vt:lpstr>Minimum Cut</vt:lpstr>
      <vt:lpstr>Minimum Cut and Clustering</vt:lpstr>
      <vt:lpstr>Drawbacks of Minimum Cut</vt:lpstr>
      <vt:lpstr>Normalized cuts</vt:lpstr>
      <vt:lpstr>Solving the Normalized Cut problem</vt:lpstr>
      <vt:lpstr>Normalized cuts</vt:lpstr>
      <vt:lpstr>PowerPoint Presentation</vt:lpstr>
      <vt:lpstr>PowerPoint Presentation</vt:lpstr>
      <vt:lpstr>Brightness Image Segmentation</vt:lpstr>
      <vt:lpstr>Brightness Image Segmentation</vt:lpstr>
      <vt:lpstr>PowerPoint Presentation</vt:lpstr>
      <vt:lpstr>Results on color segmentation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Segmentations</dc:title>
  <cp:lastModifiedBy>신 현준</cp:lastModifiedBy>
  <cp:revision>8</cp:revision>
  <dcterms:modified xsi:type="dcterms:W3CDTF">2022-11-23T01:08:42Z</dcterms:modified>
</cp:coreProperties>
</file>